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3" r:id="rId4"/>
    <p:sldId id="272" r:id="rId5"/>
    <p:sldId id="282" r:id="rId6"/>
    <p:sldId id="283" r:id="rId7"/>
    <p:sldId id="284" r:id="rId8"/>
    <p:sldId id="285" r:id="rId9"/>
    <p:sldId id="286" r:id="rId10"/>
    <p:sldId id="287" r:id="rId11"/>
    <p:sldId id="28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C9FCFE-0EF5-4F3B-B3AB-4B4D7EB2DFF9}" v="248" dt="2023-01-15T23:56:00.2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80" d="100"/>
          <a:sy n="80" d="100"/>
        </p:scale>
        <p:origin x="573" y="5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Kuniega" userId="999f7fd1-0dc3-4cba-81fd-6a42a8d75a98" providerId="ADAL" clId="{D9C9FCFE-0EF5-4F3B-B3AB-4B4D7EB2DFF9}"/>
    <pc:docChg chg="undo custSel modSld">
      <pc:chgData name="Michael Kuniega" userId="999f7fd1-0dc3-4cba-81fd-6a42a8d75a98" providerId="ADAL" clId="{D9C9FCFE-0EF5-4F3B-B3AB-4B4D7EB2DFF9}" dt="2023-01-15T23:56:21.781" v="1454" actId="9405"/>
      <pc:docMkLst>
        <pc:docMk/>
      </pc:docMkLst>
      <pc:sldChg chg="addSp delSp modSp mod">
        <pc:chgData name="Michael Kuniega" userId="999f7fd1-0dc3-4cba-81fd-6a42a8d75a98" providerId="ADAL" clId="{D9C9FCFE-0EF5-4F3B-B3AB-4B4D7EB2DFF9}" dt="2023-01-15T23:06:45.046" v="129" actId="9405"/>
        <pc:sldMkLst>
          <pc:docMk/>
          <pc:sldMk cId="3265181344" sldId="270"/>
        </pc:sldMkLst>
        <pc:grpChg chg="mod">
          <ac:chgData name="Michael Kuniega" userId="999f7fd1-0dc3-4cba-81fd-6a42a8d75a98" providerId="ADAL" clId="{D9C9FCFE-0EF5-4F3B-B3AB-4B4D7EB2DFF9}" dt="2023-01-15T23:05:05.523" v="2"/>
          <ac:grpSpMkLst>
            <pc:docMk/>
            <pc:sldMk cId="3265181344" sldId="270"/>
            <ac:grpSpMk id="4" creationId="{B77EFEE5-7CF8-511A-3188-D6DBE0400804}"/>
          </ac:grpSpMkLst>
        </pc:grpChg>
        <pc:grpChg chg="del mod">
          <ac:chgData name="Michael Kuniega" userId="999f7fd1-0dc3-4cba-81fd-6a42a8d75a98" providerId="ADAL" clId="{D9C9FCFE-0EF5-4F3B-B3AB-4B4D7EB2DFF9}" dt="2023-01-15T23:05:23.842" v="19"/>
          <ac:grpSpMkLst>
            <pc:docMk/>
            <pc:sldMk cId="3265181344" sldId="270"/>
            <ac:grpSpMk id="22" creationId="{8455B369-8A60-D49E-9566-C69271F913EB}"/>
          </ac:grpSpMkLst>
        </pc:grpChg>
        <pc:grpChg chg="del mod">
          <ac:chgData name="Michael Kuniega" userId="999f7fd1-0dc3-4cba-81fd-6a42a8d75a98" providerId="ADAL" clId="{D9C9FCFE-0EF5-4F3B-B3AB-4B4D7EB2DFF9}" dt="2023-01-15T23:05:37.815" v="46"/>
          <ac:grpSpMkLst>
            <pc:docMk/>
            <pc:sldMk cId="3265181344" sldId="270"/>
            <ac:grpSpMk id="23" creationId="{D1AF1FC6-594F-A606-2BAA-9A894D775ADD}"/>
          </ac:grpSpMkLst>
        </pc:grpChg>
        <pc:grpChg chg="del mod">
          <ac:chgData name="Michael Kuniega" userId="999f7fd1-0dc3-4cba-81fd-6a42a8d75a98" providerId="ADAL" clId="{D9C9FCFE-0EF5-4F3B-B3AB-4B4D7EB2DFF9}" dt="2023-01-15T23:05:37.815" v="46"/>
          <ac:grpSpMkLst>
            <pc:docMk/>
            <pc:sldMk cId="3265181344" sldId="270"/>
            <ac:grpSpMk id="27" creationId="{97EC71C5-FAC0-40C6-B618-EA206A41A123}"/>
          </ac:grpSpMkLst>
        </pc:grpChg>
        <pc:grpChg chg="del mod">
          <ac:chgData name="Michael Kuniega" userId="999f7fd1-0dc3-4cba-81fd-6a42a8d75a98" providerId="ADAL" clId="{D9C9FCFE-0EF5-4F3B-B3AB-4B4D7EB2DFF9}" dt="2023-01-15T23:05:37.815" v="46"/>
          <ac:grpSpMkLst>
            <pc:docMk/>
            <pc:sldMk cId="3265181344" sldId="270"/>
            <ac:grpSpMk id="50" creationId="{5F1061A4-8FF6-8BD7-77F3-66242A40A5B8}"/>
          </ac:grpSpMkLst>
        </pc:grpChg>
        <pc:grpChg chg="del mod">
          <ac:chgData name="Michael Kuniega" userId="999f7fd1-0dc3-4cba-81fd-6a42a8d75a98" providerId="ADAL" clId="{D9C9FCFE-0EF5-4F3B-B3AB-4B4D7EB2DFF9}" dt="2023-01-15T23:05:42.569" v="49"/>
          <ac:grpSpMkLst>
            <pc:docMk/>
            <pc:sldMk cId="3265181344" sldId="270"/>
            <ac:grpSpMk id="51" creationId="{549EAF0A-79CC-3834-C0C8-2B1E0DBAFBFF}"/>
          </ac:grpSpMkLst>
        </pc:grpChg>
        <pc:grpChg chg="mod">
          <ac:chgData name="Michael Kuniega" userId="999f7fd1-0dc3-4cba-81fd-6a42a8d75a98" providerId="ADAL" clId="{D9C9FCFE-0EF5-4F3B-B3AB-4B4D7EB2DFF9}" dt="2023-01-15T23:05:42.569" v="49"/>
          <ac:grpSpMkLst>
            <pc:docMk/>
            <pc:sldMk cId="3265181344" sldId="270"/>
            <ac:grpSpMk id="53" creationId="{2B2F64AC-880F-E660-002E-89B4D9944623}"/>
          </ac:grpSpMkLst>
        </pc:grpChg>
        <pc:grpChg chg="del mod">
          <ac:chgData name="Michael Kuniega" userId="999f7fd1-0dc3-4cba-81fd-6a42a8d75a98" providerId="ADAL" clId="{D9C9FCFE-0EF5-4F3B-B3AB-4B4D7EB2DFF9}" dt="2023-01-15T23:06:01.157" v="80"/>
          <ac:grpSpMkLst>
            <pc:docMk/>
            <pc:sldMk cId="3265181344" sldId="270"/>
            <ac:grpSpMk id="68" creationId="{AEA067F9-1B8D-3AC8-9739-FFABBF2736DF}"/>
          </ac:grpSpMkLst>
        </pc:grpChg>
        <pc:grpChg chg="del mod">
          <ac:chgData name="Michael Kuniega" userId="999f7fd1-0dc3-4cba-81fd-6a42a8d75a98" providerId="ADAL" clId="{D9C9FCFE-0EF5-4F3B-B3AB-4B4D7EB2DFF9}" dt="2023-01-15T23:06:01.157" v="80"/>
          <ac:grpSpMkLst>
            <pc:docMk/>
            <pc:sldMk cId="3265181344" sldId="270"/>
            <ac:grpSpMk id="69" creationId="{EC339591-0572-FEFD-D64B-B599AAA62B27}"/>
          </ac:grpSpMkLst>
        </pc:grpChg>
        <pc:grpChg chg="del mod">
          <ac:chgData name="Michael Kuniega" userId="999f7fd1-0dc3-4cba-81fd-6a42a8d75a98" providerId="ADAL" clId="{D9C9FCFE-0EF5-4F3B-B3AB-4B4D7EB2DFF9}" dt="2023-01-15T23:06:01.157" v="80"/>
          <ac:grpSpMkLst>
            <pc:docMk/>
            <pc:sldMk cId="3265181344" sldId="270"/>
            <ac:grpSpMk id="79" creationId="{84449E91-E399-FF21-AD81-C80D6D65913F}"/>
          </ac:grpSpMkLst>
        </pc:grpChg>
        <pc:grpChg chg="mod">
          <ac:chgData name="Michael Kuniega" userId="999f7fd1-0dc3-4cba-81fd-6a42a8d75a98" providerId="ADAL" clId="{D9C9FCFE-0EF5-4F3B-B3AB-4B4D7EB2DFF9}" dt="2023-01-15T23:06:01.157" v="80"/>
          <ac:grpSpMkLst>
            <pc:docMk/>
            <pc:sldMk cId="3265181344" sldId="270"/>
            <ac:grpSpMk id="85" creationId="{1477F8F0-C0C5-33A7-2D86-7DCFD2EE7295}"/>
          </ac:grpSpMkLst>
        </pc:grpChg>
        <pc:grpChg chg="mod">
          <ac:chgData name="Michael Kuniega" userId="999f7fd1-0dc3-4cba-81fd-6a42a8d75a98" providerId="ADAL" clId="{D9C9FCFE-0EF5-4F3B-B3AB-4B4D7EB2DFF9}" dt="2023-01-15T23:06:04.225" v="85"/>
          <ac:grpSpMkLst>
            <pc:docMk/>
            <pc:sldMk cId="3265181344" sldId="270"/>
            <ac:grpSpMk id="90" creationId="{D3E50BF0-99B2-696C-7FF4-DAD18FA94846}"/>
          </ac:grpSpMkLst>
        </pc:grpChg>
        <pc:grpChg chg="mod">
          <ac:chgData name="Michael Kuniega" userId="999f7fd1-0dc3-4cba-81fd-6a42a8d75a98" providerId="ADAL" clId="{D9C9FCFE-0EF5-4F3B-B3AB-4B4D7EB2DFF9}" dt="2023-01-15T23:06:06.749" v="90"/>
          <ac:grpSpMkLst>
            <pc:docMk/>
            <pc:sldMk cId="3265181344" sldId="270"/>
            <ac:grpSpMk id="95" creationId="{F538DA45-4E2E-41E1-66D5-77E3676805F6}"/>
          </ac:grpSpMkLst>
        </pc:grpChg>
        <pc:grpChg chg="mod">
          <ac:chgData name="Michael Kuniega" userId="999f7fd1-0dc3-4cba-81fd-6a42a8d75a98" providerId="ADAL" clId="{D9C9FCFE-0EF5-4F3B-B3AB-4B4D7EB2DFF9}" dt="2023-01-15T23:06:25.523" v="123"/>
          <ac:grpSpMkLst>
            <pc:docMk/>
            <pc:sldMk cId="3265181344" sldId="270"/>
            <ac:grpSpMk id="128" creationId="{9681E4E1-5760-B9A4-F517-9618B88ABFE8}"/>
          </ac:grpSpMkLst>
        </pc:grpChg>
        <pc:grpChg chg="mod">
          <ac:chgData name="Michael Kuniega" userId="999f7fd1-0dc3-4cba-81fd-6a42a8d75a98" providerId="ADAL" clId="{D9C9FCFE-0EF5-4F3B-B3AB-4B4D7EB2DFF9}" dt="2023-01-15T23:06:25.523" v="123"/>
          <ac:grpSpMkLst>
            <pc:docMk/>
            <pc:sldMk cId="3265181344" sldId="270"/>
            <ac:grpSpMk id="129" creationId="{DAE949FD-5632-43B0-E731-B980D2BC554F}"/>
          </ac:grpSpMkLst>
        </pc:grpChg>
        <pc:grpChg chg="del mod">
          <ac:chgData name="Michael Kuniega" userId="999f7fd1-0dc3-4cba-81fd-6a42a8d75a98" providerId="ADAL" clId="{D9C9FCFE-0EF5-4F3B-B3AB-4B4D7EB2DFF9}" dt="2023-01-15T23:06:30.691" v="127"/>
          <ac:grpSpMkLst>
            <pc:docMk/>
            <pc:sldMk cId="3265181344" sldId="270"/>
            <ac:grpSpMk id="132" creationId="{2194FA6D-B271-A142-0BC7-D3E8D6DDF18A}"/>
          </ac:grpSpMkLst>
        </pc:grpChg>
        <pc:inkChg chg="add mod">
          <ac:chgData name="Michael Kuniega" userId="999f7fd1-0dc3-4cba-81fd-6a42a8d75a98" providerId="ADAL" clId="{D9C9FCFE-0EF5-4F3B-B3AB-4B4D7EB2DFF9}" dt="2023-01-15T23:05:05.523" v="2"/>
          <ac:inkMkLst>
            <pc:docMk/>
            <pc:sldMk cId="3265181344" sldId="270"/>
            <ac:inkMk id="2" creationId="{2350DC07-0C55-F6AF-1F0E-38E58FB4DD65}"/>
          </ac:inkMkLst>
        </pc:inkChg>
        <pc:inkChg chg="add mod">
          <ac:chgData name="Michael Kuniega" userId="999f7fd1-0dc3-4cba-81fd-6a42a8d75a98" providerId="ADAL" clId="{D9C9FCFE-0EF5-4F3B-B3AB-4B4D7EB2DFF9}" dt="2023-01-15T23:05:05.523" v="2"/>
          <ac:inkMkLst>
            <pc:docMk/>
            <pc:sldMk cId="3265181344" sldId="270"/>
            <ac:inkMk id="3" creationId="{24FAB7E0-34A9-B69E-D3B1-72B9993C6B70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5" creationId="{744FF214-A8EB-ECC9-F394-83F496461444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6" creationId="{E6CA44F6-B530-B021-301C-0B722B12E41E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8" creationId="{F834F29F-DFCC-14C5-A4F0-0AEE7FE7DA1D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9" creationId="{DE68F30D-B055-6577-6B8D-430D28AD4990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0" creationId="{49BC6EAE-FE48-E6A5-AFC4-B47E86086473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1" creationId="{70860F3E-1593-B62E-F4FC-0DB6A0D30D55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2" creationId="{AD41EA5C-7C7B-D70C-C8CC-345AF73E5D9A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3" creationId="{6120C4E2-4FC1-77DE-71D8-B2262FAF2C52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4" creationId="{99945C51-E2D0-4C63-3247-8CA0FB3948B9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5" creationId="{1B67B279-8C94-052D-9224-5193DA5267CB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6" creationId="{725AD1B2-82DC-6CED-5480-52F7EED2E89C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7" creationId="{EE005ED5-B4FC-666B-9B3A-D5AAD750E19F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8" creationId="{B95621C9-9F4C-8133-FA7E-66B2A4053009}"/>
          </ac:inkMkLst>
        </pc:inkChg>
        <pc:inkChg chg="add mod">
          <ac:chgData name="Michael Kuniega" userId="999f7fd1-0dc3-4cba-81fd-6a42a8d75a98" providerId="ADAL" clId="{D9C9FCFE-0EF5-4F3B-B3AB-4B4D7EB2DFF9}" dt="2023-01-15T23:05:37.815" v="46"/>
          <ac:inkMkLst>
            <pc:docMk/>
            <pc:sldMk cId="3265181344" sldId="270"/>
            <ac:inkMk id="19" creationId="{473AB816-BF3F-6775-F997-D853C32EA5E2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0" creationId="{14A3F79C-85AA-1A69-4584-C72DD3BCE96D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1" creationId="{22D37D6F-A475-4B7F-01BF-E7F48D2D8E78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4" creationId="{400A178A-67FD-7414-F665-9507FB0E382C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5" creationId="{44708AA8-9EC6-A5E3-0896-D520C3E1719B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6" creationId="{F0C393EF-E0B1-B6C5-3F6C-A9ED7FCE1312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8" creationId="{DEA89875-CFA5-42EF-25C6-0CC849E7203F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29" creationId="{E894F7C4-A171-6B09-8D56-421AA49E696A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0" creationId="{879D5A56-DB99-41F4-70AA-BFC608A92ABE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1" creationId="{50C4A0A2-2616-279A-B7F9-AC0033057077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2" creationId="{FC158B2A-92DD-665C-80EF-52275594A261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3" creationId="{DDD717F6-BAF1-D574-6B7C-FC8671A8AD45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4" creationId="{46B6ED7C-B73B-BA3F-3BEE-FF25F9DC8CCD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5" creationId="{4A3A353D-7649-8485-E963-FAC27C0831BD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6" creationId="{8519654E-5208-F664-1C19-9151B4615DE8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7" creationId="{FD355825-1F14-AAF6-D761-93824D27C88E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8" creationId="{20FE3C92-B2D8-53BA-3BE3-9674B4FECF5C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39" creationId="{E35AF517-D5F0-0A26-575C-341079FA4253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0" creationId="{49F83928-7087-9864-8DF2-13DB08A30FF9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1" creationId="{9288A1C3-4D41-DA91-A087-E0183202B667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2" creationId="{F2EEABBC-D190-2C81-C00C-07C613B04DF9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3" creationId="{2B8D44E0-948B-9EB9-21DE-F7912D8D79A6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4" creationId="{568C13E9-E14E-632D-CDF8-9B5844757CAB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5" creationId="{875CFE75-BCC0-7FAC-ADB2-A298D8B4E519}"/>
          </ac:inkMkLst>
        </pc:inkChg>
        <pc:inkChg chg="add del mod">
          <ac:chgData name="Michael Kuniega" userId="999f7fd1-0dc3-4cba-81fd-6a42a8d75a98" providerId="ADAL" clId="{D9C9FCFE-0EF5-4F3B-B3AB-4B4D7EB2DFF9}" dt="2023-01-15T23:05:39.391" v="47"/>
          <ac:inkMkLst>
            <pc:docMk/>
            <pc:sldMk cId="3265181344" sldId="270"/>
            <ac:inkMk id="46" creationId="{EB8BA67F-7861-EE87-BB7F-BFFCDA2EB1D1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7" creationId="{D7E33F0F-B677-FA27-B24A-3B3726E365C1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8" creationId="{F555E937-73E9-8DC2-3E89-A7ED1FF62C29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49" creationId="{CFDAA290-266F-5CB7-0B3D-2FC6D00EE63C}"/>
          </ac:inkMkLst>
        </pc:inkChg>
        <pc:inkChg chg="add mod">
          <ac:chgData name="Michael Kuniega" userId="999f7fd1-0dc3-4cba-81fd-6a42a8d75a98" providerId="ADAL" clId="{D9C9FCFE-0EF5-4F3B-B3AB-4B4D7EB2DFF9}" dt="2023-01-15T23:05:42.569" v="49"/>
          <ac:inkMkLst>
            <pc:docMk/>
            <pc:sldMk cId="3265181344" sldId="270"/>
            <ac:inkMk id="52" creationId="{13E96F5D-7307-C0A8-B85F-AE270027C891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54" creationId="{C38B1B84-119E-FB3F-9CF4-9BA48F7C2C73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55" creationId="{9A32416A-1156-2A78-EEF7-091D6707B3A3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56" creationId="{31DDC10D-C67D-AF83-532D-1B1FF5EDC44F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57" creationId="{2F8DA1AD-E52F-11F1-D860-344D2517B6D8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58" creationId="{E5D439B7-ABF2-02B6-9D6C-852ED1742746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59" creationId="{2FA88E37-5D7E-C520-6160-A4254F692EC3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0" creationId="{5E80B0B6-A797-6103-255A-876F5CE5A939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1" creationId="{B94AE27D-3FD0-10A2-45C0-A54EAD7B5C29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2" creationId="{47B21154-0B9F-10BC-D74D-5460073C5EBD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3" creationId="{9F482863-8C65-ECA5-02DF-399192D5BF29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4" creationId="{3DE669FA-539B-438A-FA2A-D67F051E5A42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5" creationId="{68032AEE-1305-5222-B765-E2C031558932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6" creationId="{DA0EE00E-47E4-62DB-33C9-C2B3A039D640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67" creationId="{D346C652-3403-E0F8-4FAD-640B0AE7BDD9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0" creationId="{DFAD1D0A-6AF7-FA73-DF83-D877DD3180E0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1" creationId="{5ACC4490-F2E7-A3AA-1292-10E6434E27F3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2" creationId="{D7768CA6-1DF1-72D8-0FE6-50E4C6CCBA31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3" creationId="{1C007277-B830-43D0-6F34-F5666707208E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4" creationId="{8024AEEA-E06A-A23F-6D3B-EB1BCC473B6C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5" creationId="{497B595E-B7C4-6614-9FB4-3BACF764FFB9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6" creationId="{D4CF9223-A6F7-C398-A497-D7A6AC189DFA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7" creationId="{1B85D772-5805-79DE-6290-B3B516CF86AD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78" creationId="{D19A0FB9-18EC-EA2B-B5A2-D36CD422AF65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80" creationId="{6C220A69-C2A3-9312-AC69-6B41C75434DA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81" creationId="{F7991887-CDF8-A2E6-91DD-8E2D57BAC0A6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82" creationId="{531359AD-A409-8024-2A00-51717ED327AC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83" creationId="{3B33154E-1EC0-3AB7-95C9-CF020DBC423B}"/>
          </ac:inkMkLst>
        </pc:inkChg>
        <pc:inkChg chg="add mod">
          <ac:chgData name="Michael Kuniega" userId="999f7fd1-0dc3-4cba-81fd-6a42a8d75a98" providerId="ADAL" clId="{D9C9FCFE-0EF5-4F3B-B3AB-4B4D7EB2DFF9}" dt="2023-01-15T23:06:01.157" v="80"/>
          <ac:inkMkLst>
            <pc:docMk/>
            <pc:sldMk cId="3265181344" sldId="270"/>
            <ac:inkMk id="84" creationId="{48B56DCA-F3CB-154E-1F20-77E63711F50C}"/>
          </ac:inkMkLst>
        </pc:inkChg>
        <pc:inkChg chg="add mod">
          <ac:chgData name="Michael Kuniega" userId="999f7fd1-0dc3-4cba-81fd-6a42a8d75a98" providerId="ADAL" clId="{D9C9FCFE-0EF5-4F3B-B3AB-4B4D7EB2DFF9}" dt="2023-01-15T23:06:04.225" v="85"/>
          <ac:inkMkLst>
            <pc:docMk/>
            <pc:sldMk cId="3265181344" sldId="270"/>
            <ac:inkMk id="86" creationId="{55DB5CDC-6317-B0E6-AB70-47BB80FDD4F6}"/>
          </ac:inkMkLst>
        </pc:inkChg>
        <pc:inkChg chg="add mod">
          <ac:chgData name="Michael Kuniega" userId="999f7fd1-0dc3-4cba-81fd-6a42a8d75a98" providerId="ADAL" clId="{D9C9FCFE-0EF5-4F3B-B3AB-4B4D7EB2DFF9}" dt="2023-01-15T23:06:04.225" v="85"/>
          <ac:inkMkLst>
            <pc:docMk/>
            <pc:sldMk cId="3265181344" sldId="270"/>
            <ac:inkMk id="87" creationId="{BD4F1C03-5506-E448-A71F-CD094381DDC6}"/>
          </ac:inkMkLst>
        </pc:inkChg>
        <pc:inkChg chg="add mod">
          <ac:chgData name="Michael Kuniega" userId="999f7fd1-0dc3-4cba-81fd-6a42a8d75a98" providerId="ADAL" clId="{D9C9FCFE-0EF5-4F3B-B3AB-4B4D7EB2DFF9}" dt="2023-01-15T23:06:04.225" v="85"/>
          <ac:inkMkLst>
            <pc:docMk/>
            <pc:sldMk cId="3265181344" sldId="270"/>
            <ac:inkMk id="88" creationId="{9771C314-CE2B-3346-DB67-B4843D39B21B}"/>
          </ac:inkMkLst>
        </pc:inkChg>
        <pc:inkChg chg="add mod">
          <ac:chgData name="Michael Kuniega" userId="999f7fd1-0dc3-4cba-81fd-6a42a8d75a98" providerId="ADAL" clId="{D9C9FCFE-0EF5-4F3B-B3AB-4B4D7EB2DFF9}" dt="2023-01-15T23:06:04.225" v="85"/>
          <ac:inkMkLst>
            <pc:docMk/>
            <pc:sldMk cId="3265181344" sldId="270"/>
            <ac:inkMk id="89" creationId="{D671A579-B343-99C1-2467-DA9CDB323B4E}"/>
          </ac:inkMkLst>
        </pc:inkChg>
        <pc:inkChg chg="add mod">
          <ac:chgData name="Michael Kuniega" userId="999f7fd1-0dc3-4cba-81fd-6a42a8d75a98" providerId="ADAL" clId="{D9C9FCFE-0EF5-4F3B-B3AB-4B4D7EB2DFF9}" dt="2023-01-15T23:06:06.749" v="90"/>
          <ac:inkMkLst>
            <pc:docMk/>
            <pc:sldMk cId="3265181344" sldId="270"/>
            <ac:inkMk id="91" creationId="{37D2E9C4-B30D-B418-7918-703028B75813}"/>
          </ac:inkMkLst>
        </pc:inkChg>
        <pc:inkChg chg="add mod">
          <ac:chgData name="Michael Kuniega" userId="999f7fd1-0dc3-4cba-81fd-6a42a8d75a98" providerId="ADAL" clId="{D9C9FCFE-0EF5-4F3B-B3AB-4B4D7EB2DFF9}" dt="2023-01-15T23:06:06.749" v="90"/>
          <ac:inkMkLst>
            <pc:docMk/>
            <pc:sldMk cId="3265181344" sldId="270"/>
            <ac:inkMk id="92" creationId="{60098A06-B9D3-8E32-8486-694CF21ABCD1}"/>
          </ac:inkMkLst>
        </pc:inkChg>
        <pc:inkChg chg="add mod">
          <ac:chgData name="Michael Kuniega" userId="999f7fd1-0dc3-4cba-81fd-6a42a8d75a98" providerId="ADAL" clId="{D9C9FCFE-0EF5-4F3B-B3AB-4B4D7EB2DFF9}" dt="2023-01-15T23:06:06.749" v="90"/>
          <ac:inkMkLst>
            <pc:docMk/>
            <pc:sldMk cId="3265181344" sldId="270"/>
            <ac:inkMk id="93" creationId="{7A6CFE21-3EDA-9ECA-89F6-0B32428BE5BE}"/>
          </ac:inkMkLst>
        </pc:inkChg>
        <pc:inkChg chg="add mod">
          <ac:chgData name="Michael Kuniega" userId="999f7fd1-0dc3-4cba-81fd-6a42a8d75a98" providerId="ADAL" clId="{D9C9FCFE-0EF5-4F3B-B3AB-4B4D7EB2DFF9}" dt="2023-01-15T23:06:06.749" v="90"/>
          <ac:inkMkLst>
            <pc:docMk/>
            <pc:sldMk cId="3265181344" sldId="270"/>
            <ac:inkMk id="94" creationId="{3DFE252D-CC2E-00EC-1897-263493522589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96" creationId="{E02AD4DA-9CEC-74FB-8408-158C276E9160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97" creationId="{B2C86322-3D53-9702-3D4C-B23AE8302BE4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98" creationId="{AE4D8629-5286-8AE5-13D7-A67528349E21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99" creationId="{E3201356-0972-D409-4423-9478B41AC106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0" creationId="{EF98B1E8-C1C7-C8A1-43EC-15F87AD42B5C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1" creationId="{8D4D19A7-E711-B69A-F79E-CD0875D1F218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2" creationId="{F872B142-F750-C8F4-6F64-7626D74F1A69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3" creationId="{5297B055-6509-69E7-9A64-7B283BF27E8A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4" creationId="{E8646C83-7EA3-C269-FA02-A3715CB857A8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5" creationId="{B9AC03BB-1EA1-89BD-0873-CC8227125F44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6" creationId="{93E9EE30-BBBC-843C-B4D6-D71A7F6364B8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7" creationId="{857FE9FF-734B-5F21-652A-126C16DD8FF4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8" creationId="{8314E6CA-B53F-E3C4-665C-513BF4A43409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09" creationId="{E215850E-E631-EA32-16B6-37F57F90F7AC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0" creationId="{BFBB5AF5-3083-B383-FDF3-1537683C8EC9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1" creationId="{FA3687E2-0FBE-2F99-29FC-B9EC9F3F826C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2" creationId="{FAB48ADA-0E59-DEE7-B718-89134FCD0E75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3" creationId="{1E5E9520-4FEC-A4A3-21B5-1E1141CABF53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4" creationId="{1114A55D-E3F3-DDC6-CC3C-82C50DB33E4E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5" creationId="{5F641EED-3A3A-6384-6C66-13700CF21F05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6" creationId="{14056736-0AE1-50AE-C7C4-444F908F0F6E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7" creationId="{7B30EA3B-CF71-D090-0148-3580B2CEEF00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8" creationId="{989D8654-A97A-381C-09D4-2ECBA567D10B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19" creationId="{3F00907D-F0D7-17D6-6194-7E4C33216273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0" creationId="{837373E5-DBC1-42B4-D571-E40668B289A5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1" creationId="{730AA72C-85D3-79DA-B242-F79792FE33BA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2" creationId="{09D5BAEE-CD19-A0C6-6A20-340C04BE75D5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3" creationId="{817870BD-E39B-2C46-40B4-93F27C4650B4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4" creationId="{A7E452E3-0A7F-4D5C-7707-1AEF21F32EBF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5" creationId="{7BA046F9-6F06-CA18-0F9D-EDE2716F1E73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6" creationId="{CC8B6D92-09C3-4AED-81D5-207C3D218D6D}"/>
          </ac:inkMkLst>
        </pc:inkChg>
        <pc:inkChg chg="add mod">
          <ac:chgData name="Michael Kuniega" userId="999f7fd1-0dc3-4cba-81fd-6a42a8d75a98" providerId="ADAL" clId="{D9C9FCFE-0EF5-4F3B-B3AB-4B4D7EB2DFF9}" dt="2023-01-15T23:06:25.523" v="123"/>
          <ac:inkMkLst>
            <pc:docMk/>
            <pc:sldMk cId="3265181344" sldId="270"/>
            <ac:inkMk id="127" creationId="{A43BFF3C-4103-5CE5-55E3-2EF73B01A5E8}"/>
          </ac:inkMkLst>
        </pc:inkChg>
        <pc:inkChg chg="add del mod">
          <ac:chgData name="Michael Kuniega" userId="999f7fd1-0dc3-4cba-81fd-6a42a8d75a98" providerId="ADAL" clId="{D9C9FCFE-0EF5-4F3B-B3AB-4B4D7EB2DFF9}" dt="2023-01-15T23:06:30.691" v="127"/>
          <ac:inkMkLst>
            <pc:docMk/>
            <pc:sldMk cId="3265181344" sldId="270"/>
            <ac:inkMk id="130" creationId="{4DDC04DE-9854-7753-8CCC-3CA6C11E148E}"/>
          </ac:inkMkLst>
        </pc:inkChg>
        <pc:inkChg chg="add del mod">
          <ac:chgData name="Michael Kuniega" userId="999f7fd1-0dc3-4cba-81fd-6a42a8d75a98" providerId="ADAL" clId="{D9C9FCFE-0EF5-4F3B-B3AB-4B4D7EB2DFF9}" dt="2023-01-15T23:06:30.692" v="128"/>
          <ac:inkMkLst>
            <pc:docMk/>
            <pc:sldMk cId="3265181344" sldId="270"/>
            <ac:inkMk id="131" creationId="{FF577157-CACE-E4FB-BBF1-5BAFBE8881F4}"/>
          </ac:inkMkLst>
        </pc:inkChg>
        <pc:inkChg chg="add">
          <ac:chgData name="Michael Kuniega" userId="999f7fd1-0dc3-4cba-81fd-6a42a8d75a98" providerId="ADAL" clId="{D9C9FCFE-0EF5-4F3B-B3AB-4B4D7EB2DFF9}" dt="2023-01-15T23:06:45.046" v="129" actId="9405"/>
          <ac:inkMkLst>
            <pc:docMk/>
            <pc:sldMk cId="3265181344" sldId="270"/>
            <ac:inkMk id="133" creationId="{5A62D523-2698-D81A-1224-1938861AA19D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08:10.500" v="191"/>
        <pc:sldMkLst>
          <pc:docMk/>
          <pc:sldMk cId="3429987569" sldId="272"/>
        </pc:sldMkLst>
        <pc:grpChg chg="mod">
          <ac:chgData name="Michael Kuniega" userId="999f7fd1-0dc3-4cba-81fd-6a42a8d75a98" providerId="ADAL" clId="{D9C9FCFE-0EF5-4F3B-B3AB-4B4D7EB2DFF9}" dt="2023-01-15T23:07:39.039" v="140"/>
          <ac:grpSpMkLst>
            <pc:docMk/>
            <pc:sldMk cId="3429987569" sldId="272"/>
            <ac:grpSpMk id="14" creationId="{4BF3AC41-34FC-3109-F393-2230D5AD8B35}"/>
          </ac:grpSpMkLst>
        </pc:grpChg>
        <pc:grpChg chg="mod">
          <ac:chgData name="Michael Kuniega" userId="999f7fd1-0dc3-4cba-81fd-6a42a8d75a98" providerId="ADAL" clId="{D9C9FCFE-0EF5-4F3B-B3AB-4B4D7EB2DFF9}" dt="2023-01-15T23:07:45.271" v="148"/>
          <ac:grpSpMkLst>
            <pc:docMk/>
            <pc:sldMk cId="3429987569" sldId="272"/>
            <ac:grpSpMk id="22" creationId="{81ECB60E-4732-B15B-C592-D861A66BEDB8}"/>
          </ac:grpSpMkLst>
        </pc:grpChg>
        <pc:grpChg chg="mod">
          <ac:chgData name="Michael Kuniega" userId="999f7fd1-0dc3-4cba-81fd-6a42a8d75a98" providerId="ADAL" clId="{D9C9FCFE-0EF5-4F3B-B3AB-4B4D7EB2DFF9}" dt="2023-01-15T23:07:49.625" v="156"/>
          <ac:grpSpMkLst>
            <pc:docMk/>
            <pc:sldMk cId="3429987569" sldId="272"/>
            <ac:grpSpMk id="30" creationId="{CB274D0B-2507-52D9-8184-5AFAA6D05FA8}"/>
          </ac:grpSpMkLst>
        </pc:grpChg>
        <pc:grpChg chg="mod">
          <ac:chgData name="Michael Kuniega" userId="999f7fd1-0dc3-4cba-81fd-6a42a8d75a98" providerId="ADAL" clId="{D9C9FCFE-0EF5-4F3B-B3AB-4B4D7EB2DFF9}" dt="2023-01-15T23:07:56.320" v="166"/>
          <ac:grpSpMkLst>
            <pc:docMk/>
            <pc:sldMk cId="3429987569" sldId="272"/>
            <ac:grpSpMk id="40" creationId="{2E0CA677-B37F-7A2D-5021-7DD32B7E74AE}"/>
          </ac:grpSpMkLst>
        </pc:grpChg>
        <pc:grpChg chg="mod">
          <ac:chgData name="Michael Kuniega" userId="999f7fd1-0dc3-4cba-81fd-6a42a8d75a98" providerId="ADAL" clId="{D9C9FCFE-0EF5-4F3B-B3AB-4B4D7EB2DFF9}" dt="2023-01-15T23:07:56.320" v="166"/>
          <ac:grpSpMkLst>
            <pc:docMk/>
            <pc:sldMk cId="3429987569" sldId="272"/>
            <ac:grpSpMk id="41" creationId="{F38C4E73-3E48-584A-7A57-50E256C9685D}"/>
          </ac:grpSpMkLst>
        </pc:grpChg>
        <pc:grpChg chg="mod">
          <ac:chgData name="Michael Kuniega" userId="999f7fd1-0dc3-4cba-81fd-6a42a8d75a98" providerId="ADAL" clId="{D9C9FCFE-0EF5-4F3B-B3AB-4B4D7EB2DFF9}" dt="2023-01-15T23:07:58.753" v="169"/>
          <ac:grpSpMkLst>
            <pc:docMk/>
            <pc:sldMk cId="3429987569" sldId="272"/>
            <ac:grpSpMk id="44" creationId="{92BF4F86-11A5-47A4-D989-AFE1609088F3}"/>
          </ac:grpSpMkLst>
        </pc:grpChg>
        <pc:grpChg chg="mod">
          <ac:chgData name="Michael Kuniega" userId="999f7fd1-0dc3-4cba-81fd-6a42a8d75a98" providerId="ADAL" clId="{D9C9FCFE-0EF5-4F3B-B3AB-4B4D7EB2DFF9}" dt="2023-01-15T23:08:01.908" v="176"/>
          <ac:grpSpMkLst>
            <pc:docMk/>
            <pc:sldMk cId="3429987569" sldId="272"/>
            <ac:grpSpMk id="51" creationId="{F73E7BE9-AF30-8E8E-4C23-AE544048B00E}"/>
          </ac:grpSpMkLst>
        </pc:grpChg>
        <pc:grpChg chg="del mod">
          <ac:chgData name="Michael Kuniega" userId="999f7fd1-0dc3-4cba-81fd-6a42a8d75a98" providerId="ADAL" clId="{D9C9FCFE-0EF5-4F3B-B3AB-4B4D7EB2DFF9}" dt="2023-01-15T23:08:10.500" v="191"/>
          <ac:grpSpMkLst>
            <pc:docMk/>
            <pc:sldMk cId="3429987569" sldId="272"/>
            <ac:grpSpMk id="60" creationId="{CDDAB10E-1616-A2BA-55B7-26D1DBA1BCFC}"/>
          </ac:grpSpMkLst>
        </pc:grpChg>
        <pc:grpChg chg="mod">
          <ac:chgData name="Michael Kuniega" userId="999f7fd1-0dc3-4cba-81fd-6a42a8d75a98" providerId="ADAL" clId="{D9C9FCFE-0EF5-4F3B-B3AB-4B4D7EB2DFF9}" dt="2023-01-15T23:08:10.500" v="191"/>
          <ac:grpSpMkLst>
            <pc:docMk/>
            <pc:sldMk cId="3429987569" sldId="272"/>
            <ac:grpSpMk id="66" creationId="{3BE0854F-D7A2-E307-C846-8B1C0AD8D68E}"/>
          </ac:grpSpMkLst>
        </pc:grpChg>
        <pc:inkChg chg="add mod">
          <ac:chgData name="Michael Kuniega" userId="999f7fd1-0dc3-4cba-81fd-6a42a8d75a98" providerId="ADAL" clId="{D9C9FCFE-0EF5-4F3B-B3AB-4B4D7EB2DFF9}" dt="2023-01-15T23:07:39.039" v="140"/>
          <ac:inkMkLst>
            <pc:docMk/>
            <pc:sldMk cId="3429987569" sldId="272"/>
            <ac:inkMk id="11" creationId="{F20FB279-A941-C181-7AB6-0A27AF7CB142}"/>
          </ac:inkMkLst>
        </pc:inkChg>
        <pc:inkChg chg="add mod">
          <ac:chgData name="Michael Kuniega" userId="999f7fd1-0dc3-4cba-81fd-6a42a8d75a98" providerId="ADAL" clId="{D9C9FCFE-0EF5-4F3B-B3AB-4B4D7EB2DFF9}" dt="2023-01-15T23:07:39.039" v="140"/>
          <ac:inkMkLst>
            <pc:docMk/>
            <pc:sldMk cId="3429987569" sldId="272"/>
            <ac:inkMk id="12" creationId="{8B626FCC-54E7-79C6-E8E3-67E83BEEE66F}"/>
          </ac:inkMkLst>
        </pc:inkChg>
        <pc:inkChg chg="add mod">
          <ac:chgData name="Michael Kuniega" userId="999f7fd1-0dc3-4cba-81fd-6a42a8d75a98" providerId="ADAL" clId="{D9C9FCFE-0EF5-4F3B-B3AB-4B4D7EB2DFF9}" dt="2023-01-15T23:07:39.039" v="140"/>
          <ac:inkMkLst>
            <pc:docMk/>
            <pc:sldMk cId="3429987569" sldId="272"/>
            <ac:inkMk id="13" creationId="{F2204C0C-3582-3868-EE26-F98A6B655507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15" creationId="{2F359B0F-4BDC-F52C-2383-F61E890FD9F5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16" creationId="{A41A1515-561B-8173-EF73-45FD280D2F95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17" creationId="{102AF94F-67C2-1870-A7C0-0F795D010A06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18" creationId="{B8DF869B-E290-87A7-20B2-246FF3B1B9C7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19" creationId="{7DC3E787-78F6-60B8-4A4B-00B2D4F4E28B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20" creationId="{00F7EE29-6456-8484-EC49-652349E19AB3}"/>
          </ac:inkMkLst>
        </pc:inkChg>
        <pc:inkChg chg="add mod">
          <ac:chgData name="Michael Kuniega" userId="999f7fd1-0dc3-4cba-81fd-6a42a8d75a98" providerId="ADAL" clId="{D9C9FCFE-0EF5-4F3B-B3AB-4B4D7EB2DFF9}" dt="2023-01-15T23:07:45.271" v="148"/>
          <ac:inkMkLst>
            <pc:docMk/>
            <pc:sldMk cId="3429987569" sldId="272"/>
            <ac:inkMk id="21" creationId="{157A79D4-1AE3-594A-B016-7A75E9C16619}"/>
          </ac:inkMkLst>
        </pc:inkChg>
        <pc:inkChg chg="add">
          <ac:chgData name="Michael Kuniega" userId="999f7fd1-0dc3-4cba-81fd-6a42a8d75a98" providerId="ADAL" clId="{D9C9FCFE-0EF5-4F3B-B3AB-4B4D7EB2DFF9}" dt="2023-01-15T23:07:46.194" v="149" actId="9405"/>
          <ac:inkMkLst>
            <pc:docMk/>
            <pc:sldMk cId="3429987569" sldId="272"/>
            <ac:inkMk id="23" creationId="{ADD64B9B-2304-B2D9-4F4F-34CC55CDAC7B}"/>
          </ac:inkMkLst>
        </pc:inkChg>
        <pc:inkChg chg="add mod">
          <ac:chgData name="Michael Kuniega" userId="999f7fd1-0dc3-4cba-81fd-6a42a8d75a98" providerId="ADAL" clId="{D9C9FCFE-0EF5-4F3B-B3AB-4B4D7EB2DFF9}" dt="2023-01-15T23:07:49.625" v="156"/>
          <ac:inkMkLst>
            <pc:docMk/>
            <pc:sldMk cId="3429987569" sldId="272"/>
            <ac:inkMk id="24" creationId="{D7936199-3496-EACB-76B3-F3993BD94EB8}"/>
          </ac:inkMkLst>
        </pc:inkChg>
        <pc:inkChg chg="add mod">
          <ac:chgData name="Michael Kuniega" userId="999f7fd1-0dc3-4cba-81fd-6a42a8d75a98" providerId="ADAL" clId="{D9C9FCFE-0EF5-4F3B-B3AB-4B4D7EB2DFF9}" dt="2023-01-15T23:07:49.625" v="156"/>
          <ac:inkMkLst>
            <pc:docMk/>
            <pc:sldMk cId="3429987569" sldId="272"/>
            <ac:inkMk id="25" creationId="{152D78CA-ED97-9746-0123-E35226B5D3B5}"/>
          </ac:inkMkLst>
        </pc:inkChg>
        <pc:inkChg chg="add mod">
          <ac:chgData name="Michael Kuniega" userId="999f7fd1-0dc3-4cba-81fd-6a42a8d75a98" providerId="ADAL" clId="{D9C9FCFE-0EF5-4F3B-B3AB-4B4D7EB2DFF9}" dt="2023-01-15T23:07:49.625" v="156"/>
          <ac:inkMkLst>
            <pc:docMk/>
            <pc:sldMk cId="3429987569" sldId="272"/>
            <ac:inkMk id="26" creationId="{6C8EBC73-4D98-E2AE-59B6-EDB5F4E41C90}"/>
          </ac:inkMkLst>
        </pc:inkChg>
        <pc:inkChg chg="add mod">
          <ac:chgData name="Michael Kuniega" userId="999f7fd1-0dc3-4cba-81fd-6a42a8d75a98" providerId="ADAL" clId="{D9C9FCFE-0EF5-4F3B-B3AB-4B4D7EB2DFF9}" dt="2023-01-15T23:07:49.625" v="156"/>
          <ac:inkMkLst>
            <pc:docMk/>
            <pc:sldMk cId="3429987569" sldId="272"/>
            <ac:inkMk id="27" creationId="{351B6AAF-B572-7182-56C2-9D8D0E7A2514}"/>
          </ac:inkMkLst>
        </pc:inkChg>
        <pc:inkChg chg="add mod">
          <ac:chgData name="Michael Kuniega" userId="999f7fd1-0dc3-4cba-81fd-6a42a8d75a98" providerId="ADAL" clId="{D9C9FCFE-0EF5-4F3B-B3AB-4B4D7EB2DFF9}" dt="2023-01-15T23:07:49.625" v="156"/>
          <ac:inkMkLst>
            <pc:docMk/>
            <pc:sldMk cId="3429987569" sldId="272"/>
            <ac:inkMk id="28" creationId="{BEC17D7A-8DDE-6150-9376-B416F4DD0AA7}"/>
          </ac:inkMkLst>
        </pc:inkChg>
        <pc:inkChg chg="add mod">
          <ac:chgData name="Michael Kuniega" userId="999f7fd1-0dc3-4cba-81fd-6a42a8d75a98" providerId="ADAL" clId="{D9C9FCFE-0EF5-4F3B-B3AB-4B4D7EB2DFF9}" dt="2023-01-15T23:07:49.625" v="156"/>
          <ac:inkMkLst>
            <pc:docMk/>
            <pc:sldMk cId="3429987569" sldId="272"/>
            <ac:inkMk id="29" creationId="{17CEB184-08AB-036B-F64E-8E15C3C93213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1" creationId="{DD5DC9EC-09C0-8ECA-3697-2134E258B23E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2" creationId="{313ADD10-87EE-00E4-36EF-D3CAF112F6BE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3" creationId="{3701775B-E2CC-9816-EB45-AD8F6EBBEFA1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4" creationId="{258F7D17-8BAD-BD86-A23E-6C9314F38730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5" creationId="{EB6C3747-4A3D-F266-857E-6097E4E8C185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6" creationId="{1BB95E76-99D6-AED8-1D58-1BD55C3BCDD0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7" creationId="{F65F222F-ADE8-0B08-D248-9B126F60A4C2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8" creationId="{27823C07-B92C-1002-55E1-D5444935DBA0}"/>
          </ac:inkMkLst>
        </pc:inkChg>
        <pc:inkChg chg="add mod">
          <ac:chgData name="Michael Kuniega" userId="999f7fd1-0dc3-4cba-81fd-6a42a8d75a98" providerId="ADAL" clId="{D9C9FCFE-0EF5-4F3B-B3AB-4B4D7EB2DFF9}" dt="2023-01-15T23:07:56.320" v="166"/>
          <ac:inkMkLst>
            <pc:docMk/>
            <pc:sldMk cId="3429987569" sldId="272"/>
            <ac:inkMk id="39" creationId="{2BC0BFEC-6E49-8BEC-1A05-450C235D3E7A}"/>
          </ac:inkMkLst>
        </pc:inkChg>
        <pc:inkChg chg="add mod">
          <ac:chgData name="Michael Kuniega" userId="999f7fd1-0dc3-4cba-81fd-6a42a8d75a98" providerId="ADAL" clId="{D9C9FCFE-0EF5-4F3B-B3AB-4B4D7EB2DFF9}" dt="2023-01-15T23:07:58.753" v="169"/>
          <ac:inkMkLst>
            <pc:docMk/>
            <pc:sldMk cId="3429987569" sldId="272"/>
            <ac:inkMk id="42" creationId="{1A3BC674-B916-3A4D-18F7-AD11E9742C13}"/>
          </ac:inkMkLst>
        </pc:inkChg>
        <pc:inkChg chg="add mod">
          <ac:chgData name="Michael Kuniega" userId="999f7fd1-0dc3-4cba-81fd-6a42a8d75a98" providerId="ADAL" clId="{D9C9FCFE-0EF5-4F3B-B3AB-4B4D7EB2DFF9}" dt="2023-01-15T23:07:58.753" v="169"/>
          <ac:inkMkLst>
            <pc:docMk/>
            <pc:sldMk cId="3429987569" sldId="272"/>
            <ac:inkMk id="43" creationId="{1135D48F-79BC-2628-B98B-B8BB31A7427C}"/>
          </ac:inkMkLst>
        </pc:inkChg>
        <pc:inkChg chg="add mod">
          <ac:chgData name="Michael Kuniega" userId="999f7fd1-0dc3-4cba-81fd-6a42a8d75a98" providerId="ADAL" clId="{D9C9FCFE-0EF5-4F3B-B3AB-4B4D7EB2DFF9}" dt="2023-01-15T23:08:01.908" v="176"/>
          <ac:inkMkLst>
            <pc:docMk/>
            <pc:sldMk cId="3429987569" sldId="272"/>
            <ac:inkMk id="45" creationId="{0B42560E-0F24-E8E8-B7E8-EB40B0D3E3C2}"/>
          </ac:inkMkLst>
        </pc:inkChg>
        <pc:inkChg chg="add mod">
          <ac:chgData name="Michael Kuniega" userId="999f7fd1-0dc3-4cba-81fd-6a42a8d75a98" providerId="ADAL" clId="{D9C9FCFE-0EF5-4F3B-B3AB-4B4D7EB2DFF9}" dt="2023-01-15T23:08:01.908" v="176"/>
          <ac:inkMkLst>
            <pc:docMk/>
            <pc:sldMk cId="3429987569" sldId="272"/>
            <ac:inkMk id="46" creationId="{1F21DABB-6B19-DF75-C144-41D7E633E404}"/>
          </ac:inkMkLst>
        </pc:inkChg>
        <pc:inkChg chg="add mod">
          <ac:chgData name="Michael Kuniega" userId="999f7fd1-0dc3-4cba-81fd-6a42a8d75a98" providerId="ADAL" clId="{D9C9FCFE-0EF5-4F3B-B3AB-4B4D7EB2DFF9}" dt="2023-01-15T23:08:01.908" v="176"/>
          <ac:inkMkLst>
            <pc:docMk/>
            <pc:sldMk cId="3429987569" sldId="272"/>
            <ac:inkMk id="47" creationId="{2AD2AF43-8C15-BBC6-D42C-E67BF02AE38E}"/>
          </ac:inkMkLst>
        </pc:inkChg>
        <pc:inkChg chg="add mod">
          <ac:chgData name="Michael Kuniega" userId="999f7fd1-0dc3-4cba-81fd-6a42a8d75a98" providerId="ADAL" clId="{D9C9FCFE-0EF5-4F3B-B3AB-4B4D7EB2DFF9}" dt="2023-01-15T23:08:01.908" v="176"/>
          <ac:inkMkLst>
            <pc:docMk/>
            <pc:sldMk cId="3429987569" sldId="272"/>
            <ac:inkMk id="48" creationId="{9559B6CE-6E1C-9B01-A8CC-B5DFFA3995AA}"/>
          </ac:inkMkLst>
        </pc:inkChg>
        <pc:inkChg chg="add mod">
          <ac:chgData name="Michael Kuniega" userId="999f7fd1-0dc3-4cba-81fd-6a42a8d75a98" providerId="ADAL" clId="{D9C9FCFE-0EF5-4F3B-B3AB-4B4D7EB2DFF9}" dt="2023-01-15T23:08:01.908" v="176"/>
          <ac:inkMkLst>
            <pc:docMk/>
            <pc:sldMk cId="3429987569" sldId="272"/>
            <ac:inkMk id="49" creationId="{B75D1F66-013E-FCE8-02CA-4883663BBF7E}"/>
          </ac:inkMkLst>
        </pc:inkChg>
        <pc:inkChg chg="add mod">
          <ac:chgData name="Michael Kuniega" userId="999f7fd1-0dc3-4cba-81fd-6a42a8d75a98" providerId="ADAL" clId="{D9C9FCFE-0EF5-4F3B-B3AB-4B4D7EB2DFF9}" dt="2023-01-15T23:08:01.908" v="176"/>
          <ac:inkMkLst>
            <pc:docMk/>
            <pc:sldMk cId="3429987569" sldId="272"/>
            <ac:inkMk id="50" creationId="{0CABE30F-098F-75EF-85B8-0FFD251A6ED4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2" creationId="{5B17E0E3-6EE9-E54E-9A8E-4FD63989FAE8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3" creationId="{3EDA52A5-92F2-2744-F5C8-634AFA9AF8A3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4" creationId="{889DBAA9-69C8-0223-BD43-4CD7C77516DC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5" creationId="{9508DBCC-D873-158D-6A85-B17EFDA57498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6" creationId="{62F12D80-83C9-0304-EA1C-21ADF92C096E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7" creationId="{03FAC5A3-AA06-FE48-4247-FCB444E1927B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8" creationId="{EF1CE487-C85A-7077-40EE-CD5683706D56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59" creationId="{BD68EC49-0140-0A2A-B4A0-6704732933FC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61" creationId="{59FB75CA-5DD4-DA36-7EDC-555AF0FE9856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62" creationId="{CA3EE48F-E394-BEA4-AFA2-3D17E6947925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63" creationId="{563A980A-33E3-5504-6BAD-E0959CB8F9BD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64" creationId="{9F93AC77-ADE7-911F-35C7-D243D7B97B10}"/>
          </ac:inkMkLst>
        </pc:inkChg>
        <pc:inkChg chg="add mod">
          <ac:chgData name="Michael Kuniega" userId="999f7fd1-0dc3-4cba-81fd-6a42a8d75a98" providerId="ADAL" clId="{D9C9FCFE-0EF5-4F3B-B3AB-4B4D7EB2DFF9}" dt="2023-01-15T23:08:10.500" v="191"/>
          <ac:inkMkLst>
            <pc:docMk/>
            <pc:sldMk cId="3429987569" sldId="272"/>
            <ac:inkMk id="65" creationId="{5D9D6FE3-9183-9BAF-9EF2-56DE091833B5}"/>
          </ac:inkMkLst>
        </pc:inkChg>
      </pc:sldChg>
      <pc:sldChg chg="addSp mod">
        <pc:chgData name="Michael Kuniega" userId="999f7fd1-0dc3-4cba-81fd-6a42a8d75a98" providerId="ADAL" clId="{D9C9FCFE-0EF5-4F3B-B3AB-4B4D7EB2DFF9}" dt="2023-01-15T23:07:29.514" v="136" actId="9405"/>
        <pc:sldMkLst>
          <pc:docMk/>
          <pc:sldMk cId="64956003" sldId="273"/>
        </pc:sldMkLst>
        <pc:inkChg chg="add">
          <ac:chgData name="Michael Kuniega" userId="999f7fd1-0dc3-4cba-81fd-6a42a8d75a98" providerId="ADAL" clId="{D9C9FCFE-0EF5-4F3B-B3AB-4B4D7EB2DFF9}" dt="2023-01-15T23:07:02.543" v="130" actId="9405"/>
          <ac:inkMkLst>
            <pc:docMk/>
            <pc:sldMk cId="64956003" sldId="273"/>
            <ac:inkMk id="4" creationId="{5D40DC43-1CBA-E469-54A9-AE3414CE864E}"/>
          </ac:inkMkLst>
        </pc:inkChg>
        <pc:inkChg chg="add">
          <ac:chgData name="Michael Kuniega" userId="999f7fd1-0dc3-4cba-81fd-6a42a8d75a98" providerId="ADAL" clId="{D9C9FCFE-0EF5-4F3B-B3AB-4B4D7EB2DFF9}" dt="2023-01-15T23:07:07.892" v="131" actId="9405"/>
          <ac:inkMkLst>
            <pc:docMk/>
            <pc:sldMk cId="64956003" sldId="273"/>
            <ac:inkMk id="5" creationId="{D0B8FF5F-3F09-F097-3F6E-2EA8FBAFF23B}"/>
          </ac:inkMkLst>
        </pc:inkChg>
        <pc:inkChg chg="add">
          <ac:chgData name="Michael Kuniega" userId="999f7fd1-0dc3-4cba-81fd-6a42a8d75a98" providerId="ADAL" clId="{D9C9FCFE-0EF5-4F3B-B3AB-4B4D7EB2DFF9}" dt="2023-01-15T23:07:17.925" v="132" actId="9405"/>
          <ac:inkMkLst>
            <pc:docMk/>
            <pc:sldMk cId="64956003" sldId="273"/>
            <ac:inkMk id="6" creationId="{7AD8EA73-3B85-C5E6-A28C-2DF35DD0EE70}"/>
          </ac:inkMkLst>
        </pc:inkChg>
        <pc:inkChg chg="add">
          <ac:chgData name="Michael Kuniega" userId="999f7fd1-0dc3-4cba-81fd-6a42a8d75a98" providerId="ADAL" clId="{D9C9FCFE-0EF5-4F3B-B3AB-4B4D7EB2DFF9}" dt="2023-01-15T23:07:22.668" v="133" actId="9405"/>
          <ac:inkMkLst>
            <pc:docMk/>
            <pc:sldMk cId="64956003" sldId="273"/>
            <ac:inkMk id="8" creationId="{E8BE04BA-2384-7731-0C5C-9F398DBA7A4A}"/>
          </ac:inkMkLst>
        </pc:inkChg>
        <pc:inkChg chg="add">
          <ac:chgData name="Michael Kuniega" userId="999f7fd1-0dc3-4cba-81fd-6a42a8d75a98" providerId="ADAL" clId="{D9C9FCFE-0EF5-4F3B-B3AB-4B4D7EB2DFF9}" dt="2023-01-15T23:07:25.024" v="134" actId="9405"/>
          <ac:inkMkLst>
            <pc:docMk/>
            <pc:sldMk cId="64956003" sldId="273"/>
            <ac:inkMk id="9" creationId="{921C8E54-13F5-BFCB-49FC-D569CAD9AA8E}"/>
          </ac:inkMkLst>
        </pc:inkChg>
        <pc:inkChg chg="add">
          <ac:chgData name="Michael Kuniega" userId="999f7fd1-0dc3-4cba-81fd-6a42a8d75a98" providerId="ADAL" clId="{D9C9FCFE-0EF5-4F3B-B3AB-4B4D7EB2DFF9}" dt="2023-01-15T23:07:26.219" v="135" actId="9405"/>
          <ac:inkMkLst>
            <pc:docMk/>
            <pc:sldMk cId="64956003" sldId="273"/>
            <ac:inkMk id="10" creationId="{CB5542CC-9E71-6A37-C97D-2114FEA391A0}"/>
          </ac:inkMkLst>
        </pc:inkChg>
        <pc:inkChg chg="add">
          <ac:chgData name="Michael Kuniega" userId="999f7fd1-0dc3-4cba-81fd-6a42a8d75a98" providerId="ADAL" clId="{D9C9FCFE-0EF5-4F3B-B3AB-4B4D7EB2DFF9}" dt="2023-01-15T23:07:29.514" v="136" actId="9405"/>
          <ac:inkMkLst>
            <pc:docMk/>
            <pc:sldMk cId="64956003" sldId="273"/>
            <ac:inkMk id="11" creationId="{89642307-A979-FE33-995B-2DEABE702E9C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11:12.313" v="380"/>
        <pc:sldMkLst>
          <pc:docMk/>
          <pc:sldMk cId="2613639096" sldId="282"/>
        </pc:sldMkLst>
        <pc:grpChg chg="del mod">
          <ac:chgData name="Michael Kuniega" userId="999f7fd1-0dc3-4cba-81fd-6a42a8d75a98" providerId="ADAL" clId="{D9C9FCFE-0EF5-4F3B-B3AB-4B4D7EB2DFF9}" dt="2023-01-15T23:08:35.930" v="205"/>
          <ac:grpSpMkLst>
            <pc:docMk/>
            <pc:sldMk cId="2613639096" sldId="282"/>
            <ac:grpSpMk id="10" creationId="{A2831BE7-E85C-3624-853A-90FF13A0E65D}"/>
          </ac:grpSpMkLst>
        </pc:grpChg>
        <pc:grpChg chg="del mod">
          <ac:chgData name="Michael Kuniega" userId="999f7fd1-0dc3-4cba-81fd-6a42a8d75a98" providerId="ADAL" clId="{D9C9FCFE-0EF5-4F3B-B3AB-4B4D7EB2DFF9}" dt="2023-01-15T23:09:12.789" v="216"/>
          <ac:grpSpMkLst>
            <pc:docMk/>
            <pc:sldMk cId="2613639096" sldId="282"/>
            <ac:grpSpMk id="14" creationId="{5BDCB319-1281-3033-3786-B0DA25AC6610}"/>
          </ac:grpSpMkLst>
        </pc:grpChg>
        <pc:grpChg chg="del mod">
          <ac:chgData name="Michael Kuniega" userId="999f7fd1-0dc3-4cba-81fd-6a42a8d75a98" providerId="ADAL" clId="{D9C9FCFE-0EF5-4F3B-B3AB-4B4D7EB2DFF9}" dt="2023-01-15T23:09:17.415" v="224"/>
          <ac:grpSpMkLst>
            <pc:docMk/>
            <pc:sldMk cId="2613639096" sldId="282"/>
            <ac:grpSpMk id="20" creationId="{F16FDCF3-BEF6-F66B-FD84-D38556C82E9F}"/>
          </ac:grpSpMkLst>
        </pc:grpChg>
        <pc:grpChg chg="mod">
          <ac:chgData name="Michael Kuniega" userId="999f7fd1-0dc3-4cba-81fd-6a42a8d75a98" providerId="ADAL" clId="{D9C9FCFE-0EF5-4F3B-B3AB-4B4D7EB2DFF9}" dt="2023-01-15T23:09:17.415" v="224"/>
          <ac:grpSpMkLst>
            <pc:docMk/>
            <pc:sldMk cId="2613639096" sldId="282"/>
            <ac:grpSpMk id="28" creationId="{65D7C219-A470-A4B6-272B-E8C39EA3AE18}"/>
          </ac:grpSpMkLst>
        </pc:grpChg>
        <pc:grpChg chg="del mod">
          <ac:chgData name="Michael Kuniega" userId="999f7fd1-0dc3-4cba-81fd-6a42a8d75a98" providerId="ADAL" clId="{D9C9FCFE-0EF5-4F3B-B3AB-4B4D7EB2DFF9}" dt="2023-01-15T23:09:28.587" v="240"/>
          <ac:grpSpMkLst>
            <pc:docMk/>
            <pc:sldMk cId="2613639096" sldId="282"/>
            <ac:grpSpMk id="40" creationId="{EE5C752B-EEC3-F648-2AA9-6CD15AA86DF6}"/>
          </ac:grpSpMkLst>
        </pc:grpChg>
        <pc:grpChg chg="mod">
          <ac:chgData name="Michael Kuniega" userId="999f7fd1-0dc3-4cba-81fd-6a42a8d75a98" providerId="ADAL" clId="{D9C9FCFE-0EF5-4F3B-B3AB-4B4D7EB2DFF9}" dt="2023-01-15T23:09:28.587" v="240"/>
          <ac:grpSpMkLst>
            <pc:docMk/>
            <pc:sldMk cId="2613639096" sldId="282"/>
            <ac:grpSpMk id="44" creationId="{BF38193B-DBDF-AB30-4D1E-AB9912AD696E}"/>
          </ac:grpSpMkLst>
        </pc:grpChg>
        <pc:grpChg chg="mod">
          <ac:chgData name="Michael Kuniega" userId="999f7fd1-0dc3-4cba-81fd-6a42a8d75a98" providerId="ADAL" clId="{D9C9FCFE-0EF5-4F3B-B3AB-4B4D7EB2DFF9}" dt="2023-01-15T23:09:41.194" v="248"/>
          <ac:grpSpMkLst>
            <pc:docMk/>
            <pc:sldMk cId="2613639096" sldId="282"/>
            <ac:grpSpMk id="52" creationId="{78F09E6E-8DA9-17AA-D81F-498F9D9F909D}"/>
          </ac:grpSpMkLst>
        </pc:grpChg>
        <pc:grpChg chg="mod">
          <ac:chgData name="Michael Kuniega" userId="999f7fd1-0dc3-4cba-81fd-6a42a8d75a98" providerId="ADAL" clId="{D9C9FCFE-0EF5-4F3B-B3AB-4B4D7EB2DFF9}" dt="2023-01-15T23:09:58.251" v="283"/>
          <ac:grpSpMkLst>
            <pc:docMk/>
            <pc:sldMk cId="2613639096" sldId="282"/>
            <ac:grpSpMk id="87" creationId="{7ED1EFCE-DC65-BD5C-F735-1E988B013D7A}"/>
          </ac:grpSpMkLst>
        </pc:grpChg>
        <pc:grpChg chg="mod">
          <ac:chgData name="Michael Kuniega" userId="999f7fd1-0dc3-4cba-81fd-6a42a8d75a98" providerId="ADAL" clId="{D9C9FCFE-0EF5-4F3B-B3AB-4B4D7EB2DFF9}" dt="2023-01-15T23:09:58.251" v="283"/>
          <ac:grpSpMkLst>
            <pc:docMk/>
            <pc:sldMk cId="2613639096" sldId="282"/>
            <ac:grpSpMk id="88" creationId="{2C0D4217-B548-3E70-0CB8-CAE3BD133927}"/>
          </ac:grpSpMkLst>
        </pc:grpChg>
        <pc:grpChg chg="mod">
          <ac:chgData name="Michael Kuniega" userId="999f7fd1-0dc3-4cba-81fd-6a42a8d75a98" providerId="ADAL" clId="{D9C9FCFE-0EF5-4F3B-B3AB-4B4D7EB2DFF9}" dt="2023-01-15T23:09:58.251" v="283"/>
          <ac:grpSpMkLst>
            <pc:docMk/>
            <pc:sldMk cId="2613639096" sldId="282"/>
            <ac:grpSpMk id="89" creationId="{012C3F3D-8249-7699-8618-3165CF9BB608}"/>
          </ac:grpSpMkLst>
        </pc:grpChg>
        <pc:grpChg chg="mod">
          <ac:chgData name="Michael Kuniega" userId="999f7fd1-0dc3-4cba-81fd-6a42a8d75a98" providerId="ADAL" clId="{D9C9FCFE-0EF5-4F3B-B3AB-4B4D7EB2DFF9}" dt="2023-01-15T23:09:58.251" v="283"/>
          <ac:grpSpMkLst>
            <pc:docMk/>
            <pc:sldMk cId="2613639096" sldId="282"/>
            <ac:grpSpMk id="90" creationId="{30F9CBC2-3FCC-AE24-2C38-D0EED778C996}"/>
          </ac:grpSpMkLst>
        </pc:grpChg>
        <pc:grpChg chg="mod">
          <ac:chgData name="Michael Kuniega" userId="999f7fd1-0dc3-4cba-81fd-6a42a8d75a98" providerId="ADAL" clId="{D9C9FCFE-0EF5-4F3B-B3AB-4B4D7EB2DFF9}" dt="2023-01-15T23:09:58.251" v="283"/>
          <ac:grpSpMkLst>
            <pc:docMk/>
            <pc:sldMk cId="2613639096" sldId="282"/>
            <ac:grpSpMk id="91" creationId="{E4D25F5F-4CE8-7998-1960-39D1BF8C369B}"/>
          </ac:grpSpMkLst>
        </pc:grpChg>
        <pc:grpChg chg="mod">
          <ac:chgData name="Michael Kuniega" userId="999f7fd1-0dc3-4cba-81fd-6a42a8d75a98" providerId="ADAL" clId="{D9C9FCFE-0EF5-4F3B-B3AB-4B4D7EB2DFF9}" dt="2023-01-15T23:09:58.251" v="283"/>
          <ac:grpSpMkLst>
            <pc:docMk/>
            <pc:sldMk cId="2613639096" sldId="282"/>
            <ac:grpSpMk id="92" creationId="{240BD5CF-BBE4-0AA8-555E-F8F2645B7A91}"/>
          </ac:grpSpMkLst>
        </pc:grpChg>
        <pc:grpChg chg="del mod">
          <ac:chgData name="Michael Kuniega" userId="999f7fd1-0dc3-4cba-81fd-6a42a8d75a98" providerId="ADAL" clId="{D9C9FCFE-0EF5-4F3B-B3AB-4B4D7EB2DFF9}" dt="2023-01-15T23:10:22.045" v="311"/>
          <ac:grpSpMkLst>
            <pc:docMk/>
            <pc:sldMk cId="2613639096" sldId="282"/>
            <ac:grpSpMk id="99" creationId="{CD229205-D8FF-8647-6676-706F678F72E2}"/>
          </ac:grpSpMkLst>
        </pc:grpChg>
        <pc:grpChg chg="mod">
          <ac:chgData name="Michael Kuniega" userId="999f7fd1-0dc3-4cba-81fd-6a42a8d75a98" providerId="ADAL" clId="{D9C9FCFE-0EF5-4F3B-B3AB-4B4D7EB2DFF9}" dt="2023-01-15T23:10:22.045" v="311"/>
          <ac:grpSpMkLst>
            <pc:docMk/>
            <pc:sldMk cId="2613639096" sldId="282"/>
            <ac:grpSpMk id="120" creationId="{4BA5E400-4A30-DC57-21F4-1C32ABEDAC25}"/>
          </ac:grpSpMkLst>
        </pc:grpChg>
        <pc:grpChg chg="mod">
          <ac:chgData name="Michael Kuniega" userId="999f7fd1-0dc3-4cba-81fd-6a42a8d75a98" providerId="ADAL" clId="{D9C9FCFE-0EF5-4F3B-B3AB-4B4D7EB2DFF9}" dt="2023-01-15T23:10:22.045" v="311"/>
          <ac:grpSpMkLst>
            <pc:docMk/>
            <pc:sldMk cId="2613639096" sldId="282"/>
            <ac:grpSpMk id="121" creationId="{A3F41BCE-DC6B-FEA9-32BE-A56220789086}"/>
          </ac:grpSpMkLst>
        </pc:grpChg>
        <pc:grpChg chg="mod">
          <ac:chgData name="Michael Kuniega" userId="999f7fd1-0dc3-4cba-81fd-6a42a8d75a98" providerId="ADAL" clId="{D9C9FCFE-0EF5-4F3B-B3AB-4B4D7EB2DFF9}" dt="2023-01-15T23:10:31.020" v="323"/>
          <ac:grpSpMkLst>
            <pc:docMk/>
            <pc:sldMk cId="2613639096" sldId="282"/>
            <ac:grpSpMk id="133" creationId="{DC217D46-C10E-EBEB-08C4-CC91B343AAF6}"/>
          </ac:grpSpMkLst>
        </pc:grpChg>
        <pc:grpChg chg="del mod">
          <ac:chgData name="Michael Kuniega" userId="999f7fd1-0dc3-4cba-81fd-6a42a8d75a98" providerId="ADAL" clId="{D9C9FCFE-0EF5-4F3B-B3AB-4B4D7EB2DFF9}" dt="2023-01-15T23:10:43.224" v="337"/>
          <ac:grpSpMkLst>
            <pc:docMk/>
            <pc:sldMk cId="2613639096" sldId="282"/>
            <ac:grpSpMk id="143" creationId="{01A213B2-A23F-8CA6-D806-D839C5849FB5}"/>
          </ac:grpSpMkLst>
        </pc:grpChg>
        <pc:grpChg chg="mod">
          <ac:chgData name="Michael Kuniega" userId="999f7fd1-0dc3-4cba-81fd-6a42a8d75a98" providerId="ADAL" clId="{D9C9FCFE-0EF5-4F3B-B3AB-4B4D7EB2DFF9}" dt="2023-01-15T23:10:43.224" v="337"/>
          <ac:grpSpMkLst>
            <pc:docMk/>
            <pc:sldMk cId="2613639096" sldId="282"/>
            <ac:grpSpMk id="145" creationId="{1187D23A-E8CD-FF08-7514-6CCA78DCEE16}"/>
          </ac:grpSpMkLst>
        </pc:grpChg>
        <pc:grpChg chg="del mod">
          <ac:chgData name="Michael Kuniega" userId="999f7fd1-0dc3-4cba-81fd-6a42a8d75a98" providerId="ADAL" clId="{D9C9FCFE-0EF5-4F3B-B3AB-4B4D7EB2DFF9}" dt="2023-01-15T23:10:50.743" v="350"/>
          <ac:grpSpMkLst>
            <pc:docMk/>
            <pc:sldMk cId="2613639096" sldId="282"/>
            <ac:grpSpMk id="148" creationId="{CA9292E9-814C-D7EE-FF57-46973E2E0804}"/>
          </ac:grpSpMkLst>
        </pc:grpChg>
        <pc:grpChg chg="del mod">
          <ac:chgData name="Michael Kuniega" userId="999f7fd1-0dc3-4cba-81fd-6a42a8d75a98" providerId="ADAL" clId="{D9C9FCFE-0EF5-4F3B-B3AB-4B4D7EB2DFF9}" dt="2023-01-15T23:11:00.968" v="368"/>
          <ac:grpSpMkLst>
            <pc:docMk/>
            <pc:sldMk cId="2613639096" sldId="282"/>
            <ac:grpSpMk id="158" creationId="{B786373F-16AA-4267-174D-9BC92FEB2190}"/>
          </ac:grpSpMkLst>
        </pc:grpChg>
        <pc:grpChg chg="del mod">
          <ac:chgData name="Michael Kuniega" userId="999f7fd1-0dc3-4cba-81fd-6a42a8d75a98" providerId="ADAL" clId="{D9C9FCFE-0EF5-4F3B-B3AB-4B4D7EB2DFF9}" dt="2023-01-15T23:11:00.968" v="368"/>
          <ac:grpSpMkLst>
            <pc:docMk/>
            <pc:sldMk cId="2613639096" sldId="282"/>
            <ac:grpSpMk id="163" creationId="{7853D9CC-3BDA-DF86-3347-7616691BE7B3}"/>
          </ac:grpSpMkLst>
        </pc:grpChg>
        <pc:grpChg chg="del mod">
          <ac:chgData name="Michael Kuniega" userId="999f7fd1-0dc3-4cba-81fd-6a42a8d75a98" providerId="ADAL" clId="{D9C9FCFE-0EF5-4F3B-B3AB-4B4D7EB2DFF9}" dt="2023-01-15T23:11:06.878" v="375"/>
          <ac:grpSpMkLst>
            <pc:docMk/>
            <pc:sldMk cId="2613639096" sldId="282"/>
            <ac:grpSpMk id="176" creationId="{F20BA52C-FD74-9FD5-7BDA-B581872ED49F}"/>
          </ac:grpSpMkLst>
        </pc:grpChg>
        <pc:grpChg chg="del mod">
          <ac:chgData name="Michael Kuniega" userId="999f7fd1-0dc3-4cba-81fd-6a42a8d75a98" providerId="ADAL" clId="{D9C9FCFE-0EF5-4F3B-B3AB-4B4D7EB2DFF9}" dt="2023-01-15T23:11:06.878" v="375"/>
          <ac:grpSpMkLst>
            <pc:docMk/>
            <pc:sldMk cId="2613639096" sldId="282"/>
            <ac:grpSpMk id="183" creationId="{B1D4835D-97FA-23FC-F4D4-EB029DC1E31D}"/>
          </ac:grpSpMkLst>
        </pc:grpChg>
        <pc:grpChg chg="del mod">
          <ac:chgData name="Michael Kuniega" userId="999f7fd1-0dc3-4cba-81fd-6a42a8d75a98" providerId="ADAL" clId="{D9C9FCFE-0EF5-4F3B-B3AB-4B4D7EB2DFF9}" dt="2023-01-15T23:11:10.117" v="377"/>
          <ac:grpSpMkLst>
            <pc:docMk/>
            <pc:sldMk cId="2613639096" sldId="282"/>
            <ac:grpSpMk id="184" creationId="{1DB8407E-A945-15E6-F641-F187FDC52881}"/>
          </ac:grpSpMkLst>
        </pc:grpChg>
        <pc:grpChg chg="del mod">
          <ac:chgData name="Michael Kuniega" userId="999f7fd1-0dc3-4cba-81fd-6a42a8d75a98" providerId="ADAL" clId="{D9C9FCFE-0EF5-4F3B-B3AB-4B4D7EB2DFF9}" dt="2023-01-15T23:11:12.313" v="380"/>
          <ac:grpSpMkLst>
            <pc:docMk/>
            <pc:sldMk cId="2613639096" sldId="282"/>
            <ac:grpSpMk id="186" creationId="{7DD6F622-C8BD-BD03-8217-4981CD37D62C}"/>
          </ac:grpSpMkLst>
        </pc:grpChg>
        <pc:grpChg chg="mod">
          <ac:chgData name="Michael Kuniega" userId="999f7fd1-0dc3-4cba-81fd-6a42a8d75a98" providerId="ADAL" clId="{D9C9FCFE-0EF5-4F3B-B3AB-4B4D7EB2DFF9}" dt="2023-01-15T23:11:12.313" v="380"/>
          <ac:grpSpMkLst>
            <pc:docMk/>
            <pc:sldMk cId="2613639096" sldId="282"/>
            <ac:grpSpMk id="189" creationId="{9B2B1AC8-E013-E524-CD1C-BB4FBD368A75}"/>
          </ac:grpSpMkLst>
        </pc:grpChg>
        <pc:inkChg chg="add del mod">
          <ac:chgData name="Michael Kuniega" userId="999f7fd1-0dc3-4cba-81fd-6a42a8d75a98" providerId="ADAL" clId="{D9C9FCFE-0EF5-4F3B-B3AB-4B4D7EB2DFF9}" dt="2023-01-15T23:08:35.930" v="205"/>
          <ac:inkMkLst>
            <pc:docMk/>
            <pc:sldMk cId="2613639096" sldId="282"/>
            <ac:inkMk id="2" creationId="{E0889C13-B9E7-49A0-AE57-FE0BDABF32AB}"/>
          </ac:inkMkLst>
        </pc:inkChg>
        <pc:inkChg chg="add del mod">
          <ac:chgData name="Michael Kuniega" userId="999f7fd1-0dc3-4cba-81fd-6a42a8d75a98" providerId="ADAL" clId="{D9C9FCFE-0EF5-4F3B-B3AB-4B4D7EB2DFF9}" dt="2023-01-15T23:08:35.929" v="202"/>
          <ac:inkMkLst>
            <pc:docMk/>
            <pc:sldMk cId="2613639096" sldId="282"/>
            <ac:inkMk id="3" creationId="{699C2381-471E-5638-2C2E-E7C7AFDDF516}"/>
          </ac:inkMkLst>
        </pc:inkChg>
        <pc:inkChg chg="add del mod">
          <ac:chgData name="Michael Kuniega" userId="999f7fd1-0dc3-4cba-81fd-6a42a8d75a98" providerId="ADAL" clId="{D9C9FCFE-0EF5-4F3B-B3AB-4B4D7EB2DFF9}" dt="2023-01-15T23:08:35.930" v="204"/>
          <ac:inkMkLst>
            <pc:docMk/>
            <pc:sldMk cId="2613639096" sldId="282"/>
            <ac:inkMk id="4" creationId="{9B3D2E68-F476-0D2E-50F9-6DBA31C4233F}"/>
          </ac:inkMkLst>
        </pc:inkChg>
        <pc:inkChg chg="add del mod">
          <ac:chgData name="Michael Kuniega" userId="999f7fd1-0dc3-4cba-81fd-6a42a8d75a98" providerId="ADAL" clId="{D9C9FCFE-0EF5-4F3B-B3AB-4B4D7EB2DFF9}" dt="2023-01-15T23:08:35.929" v="203"/>
          <ac:inkMkLst>
            <pc:docMk/>
            <pc:sldMk cId="2613639096" sldId="282"/>
            <ac:inkMk id="5" creationId="{E20E6018-4467-205B-DEBD-D85BB1A993E3}"/>
          </ac:inkMkLst>
        </pc:inkChg>
        <pc:inkChg chg="add del mod">
          <ac:chgData name="Michael Kuniega" userId="999f7fd1-0dc3-4cba-81fd-6a42a8d75a98" providerId="ADAL" clId="{D9C9FCFE-0EF5-4F3B-B3AB-4B4D7EB2DFF9}" dt="2023-01-15T23:08:35.928" v="200"/>
          <ac:inkMkLst>
            <pc:docMk/>
            <pc:sldMk cId="2613639096" sldId="282"/>
            <ac:inkMk id="6" creationId="{9185FF9A-0170-CB25-14BE-116690A8FBA6}"/>
          </ac:inkMkLst>
        </pc:inkChg>
        <pc:inkChg chg="add del mod">
          <ac:chgData name="Michael Kuniega" userId="999f7fd1-0dc3-4cba-81fd-6a42a8d75a98" providerId="ADAL" clId="{D9C9FCFE-0EF5-4F3B-B3AB-4B4D7EB2DFF9}" dt="2023-01-15T23:08:35.929" v="201"/>
          <ac:inkMkLst>
            <pc:docMk/>
            <pc:sldMk cId="2613639096" sldId="282"/>
            <ac:inkMk id="8" creationId="{3F0655C3-3C13-20E8-15E2-FA286ACA0438}"/>
          </ac:inkMkLst>
        </pc:inkChg>
        <pc:inkChg chg="add del mod">
          <ac:chgData name="Michael Kuniega" userId="999f7fd1-0dc3-4cba-81fd-6a42a8d75a98" providerId="ADAL" clId="{D9C9FCFE-0EF5-4F3B-B3AB-4B4D7EB2DFF9}" dt="2023-01-15T23:08:38.036" v="206"/>
          <ac:inkMkLst>
            <pc:docMk/>
            <pc:sldMk cId="2613639096" sldId="282"/>
            <ac:inkMk id="9" creationId="{6BEE7FC0-7848-C711-0CFC-97C7862C805D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1" creationId="{E8717C46-E6D3-834E-60A0-922F1F33E00D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2" creationId="{719E0090-4FC0-F353-BEBC-CD34FB34E303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3" creationId="{58BEB447-A57F-EED5-6887-8D69B54A4CA4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5" creationId="{2BECDBF6-E1A5-9E96-FCB1-1D449290956C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6" creationId="{D7FC8879-39B0-2AD8-1F98-1EABEFF78F8A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7" creationId="{1EE3D078-42B2-D6F7-CF4A-6FED05DB5692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8" creationId="{CEAF7CBB-8CBD-FB4A-735B-D27907B451D0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19" creationId="{B66F3A63-EF94-540B-AE68-02C69B039F0D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1" creationId="{EFD3E3B3-0ACB-51D7-3900-BC74772726B1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2" creationId="{6854EA8D-1641-C3B4-6EC4-3ADFF3621554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3" creationId="{648DDAF2-E978-1CD9-159A-76A28347A7B1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4" creationId="{4ED351D2-B790-28E3-A452-6BE6A36D2C4E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5" creationId="{61DB69D8-CB1F-4609-1A7D-FD7C7A572513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6" creationId="{799D3945-D88E-0F4D-4E93-7D2AEE5EB205}"/>
          </ac:inkMkLst>
        </pc:inkChg>
        <pc:inkChg chg="add mod">
          <ac:chgData name="Michael Kuniega" userId="999f7fd1-0dc3-4cba-81fd-6a42a8d75a98" providerId="ADAL" clId="{D9C9FCFE-0EF5-4F3B-B3AB-4B4D7EB2DFF9}" dt="2023-01-15T23:09:17.415" v="224"/>
          <ac:inkMkLst>
            <pc:docMk/>
            <pc:sldMk cId="2613639096" sldId="282"/>
            <ac:inkMk id="27" creationId="{562D79AE-40FB-0D81-60A3-7E4416E58EF8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29" creationId="{99A7D258-1C35-C573-E292-5A83E3C18D7B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0" creationId="{82C0534B-00F5-4D85-ADBF-E29E8843DBE8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1" creationId="{9FFD10DF-D979-953B-65CD-DE2D4DA48D8A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2" creationId="{1D3C209C-9BDA-6F11-9B23-73F4E364CAC7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3" creationId="{985FDDD8-2F38-AE47-6486-1B083681A5C0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4" creationId="{B11B8F91-8809-CDA6-B92C-70F1EC5026A5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5" creationId="{1F0C3EC6-C202-6156-9448-352CAA40EF27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6" creationId="{148994C5-AB52-E4FD-E897-082839646D09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7" creationId="{FEEBBB40-99CD-5F6E-DC7B-CD66B9620F05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8" creationId="{046B0625-0DF3-A3B0-D2D6-E99584603383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39" creationId="{25CE7B21-1E5B-8C0A-965C-D287390E039A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41" creationId="{3F71827A-8DA0-95A9-2D59-9CEC3B705B89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42" creationId="{50D030D7-6C22-8CFF-4254-6B8DC450A51B}"/>
          </ac:inkMkLst>
        </pc:inkChg>
        <pc:inkChg chg="add mod">
          <ac:chgData name="Michael Kuniega" userId="999f7fd1-0dc3-4cba-81fd-6a42a8d75a98" providerId="ADAL" clId="{D9C9FCFE-0EF5-4F3B-B3AB-4B4D7EB2DFF9}" dt="2023-01-15T23:09:28.587" v="240"/>
          <ac:inkMkLst>
            <pc:docMk/>
            <pc:sldMk cId="2613639096" sldId="282"/>
            <ac:inkMk id="43" creationId="{85078554-7562-1849-47A4-4F9643AF45D9}"/>
          </ac:inkMkLst>
        </pc:inkChg>
        <pc:inkChg chg="add">
          <ac:chgData name="Michael Kuniega" userId="999f7fd1-0dc3-4cba-81fd-6a42a8d75a98" providerId="ADAL" clId="{D9C9FCFE-0EF5-4F3B-B3AB-4B4D7EB2DFF9}" dt="2023-01-15T23:09:36.739" v="241" actId="9405"/>
          <ac:inkMkLst>
            <pc:docMk/>
            <pc:sldMk cId="2613639096" sldId="282"/>
            <ac:inkMk id="45" creationId="{FE3025E9-0A38-A5EE-7162-70AA82F4F5FB}"/>
          </ac:inkMkLst>
        </pc:inkChg>
        <pc:inkChg chg="add mod">
          <ac:chgData name="Michael Kuniega" userId="999f7fd1-0dc3-4cba-81fd-6a42a8d75a98" providerId="ADAL" clId="{D9C9FCFE-0EF5-4F3B-B3AB-4B4D7EB2DFF9}" dt="2023-01-15T23:09:41.194" v="248"/>
          <ac:inkMkLst>
            <pc:docMk/>
            <pc:sldMk cId="2613639096" sldId="282"/>
            <ac:inkMk id="46" creationId="{7D3D4A1A-C785-BEC7-3C47-6C574FFA0952}"/>
          </ac:inkMkLst>
        </pc:inkChg>
        <pc:inkChg chg="add mod">
          <ac:chgData name="Michael Kuniega" userId="999f7fd1-0dc3-4cba-81fd-6a42a8d75a98" providerId="ADAL" clId="{D9C9FCFE-0EF5-4F3B-B3AB-4B4D7EB2DFF9}" dt="2023-01-15T23:09:41.194" v="248"/>
          <ac:inkMkLst>
            <pc:docMk/>
            <pc:sldMk cId="2613639096" sldId="282"/>
            <ac:inkMk id="47" creationId="{0B77A17C-7934-1632-F300-3F948798581B}"/>
          </ac:inkMkLst>
        </pc:inkChg>
        <pc:inkChg chg="add mod">
          <ac:chgData name="Michael Kuniega" userId="999f7fd1-0dc3-4cba-81fd-6a42a8d75a98" providerId="ADAL" clId="{D9C9FCFE-0EF5-4F3B-B3AB-4B4D7EB2DFF9}" dt="2023-01-15T23:09:41.194" v="248"/>
          <ac:inkMkLst>
            <pc:docMk/>
            <pc:sldMk cId="2613639096" sldId="282"/>
            <ac:inkMk id="48" creationId="{2A4F97A1-229E-DE09-975F-560219811654}"/>
          </ac:inkMkLst>
        </pc:inkChg>
        <pc:inkChg chg="add mod">
          <ac:chgData name="Michael Kuniega" userId="999f7fd1-0dc3-4cba-81fd-6a42a8d75a98" providerId="ADAL" clId="{D9C9FCFE-0EF5-4F3B-B3AB-4B4D7EB2DFF9}" dt="2023-01-15T23:09:41.194" v="248"/>
          <ac:inkMkLst>
            <pc:docMk/>
            <pc:sldMk cId="2613639096" sldId="282"/>
            <ac:inkMk id="49" creationId="{1BE71743-5CD4-63E5-CF1F-87043D8E0D71}"/>
          </ac:inkMkLst>
        </pc:inkChg>
        <pc:inkChg chg="add mod">
          <ac:chgData name="Michael Kuniega" userId="999f7fd1-0dc3-4cba-81fd-6a42a8d75a98" providerId="ADAL" clId="{D9C9FCFE-0EF5-4F3B-B3AB-4B4D7EB2DFF9}" dt="2023-01-15T23:09:41.194" v="248"/>
          <ac:inkMkLst>
            <pc:docMk/>
            <pc:sldMk cId="2613639096" sldId="282"/>
            <ac:inkMk id="50" creationId="{ADA09E82-A9DA-5F1F-4D54-283F19202EBE}"/>
          </ac:inkMkLst>
        </pc:inkChg>
        <pc:inkChg chg="add mod">
          <ac:chgData name="Michael Kuniega" userId="999f7fd1-0dc3-4cba-81fd-6a42a8d75a98" providerId="ADAL" clId="{D9C9FCFE-0EF5-4F3B-B3AB-4B4D7EB2DFF9}" dt="2023-01-15T23:09:41.194" v="248"/>
          <ac:inkMkLst>
            <pc:docMk/>
            <pc:sldMk cId="2613639096" sldId="282"/>
            <ac:inkMk id="51" creationId="{D1BDCE7C-64E8-B08E-753E-F529A9CF134F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3" creationId="{3CE9B5E3-4C07-F0A5-6CF5-09C78283268D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4" creationId="{E5BC8094-8DD6-A151-6437-D1F81CC8B25D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5" creationId="{617D6346-AF2E-4D10-CB69-B354835E40BC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6" creationId="{EAB7C727-0241-7625-F3FC-4E2125F9B6E4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7" creationId="{E2138092-8E1B-AC25-CB4F-EF836BE52943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8" creationId="{C1193AF6-E7E6-7999-AAC7-9615BA39A33C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59" creationId="{AA39AAC9-A6F9-6449-2007-1AD6000D9DB7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0" creationId="{FAB7F65D-EAB4-79A6-4CB0-AF5E636E88EB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1" creationId="{D547E83C-7EA6-5086-1EBF-FEB6561CF79F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2" creationId="{11D2FC86-CF3B-4320-0535-75FFBF890491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3" creationId="{EF9BF682-235F-9849-DD51-4818078155D4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4" creationId="{CDA8D77A-C9F6-AFD7-FFC7-1CF28FF4B282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5" creationId="{B4F0E378-AD54-605C-9FCF-315B9E4396EB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6" creationId="{48CB9C91-36AF-6FF9-1083-3113C8A5B078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7" creationId="{12739EBA-180B-E5D7-EFFE-D5C781F75867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8" creationId="{452E18D0-E501-97C3-3036-23BF1B68DDEC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69" creationId="{D8163B4D-A425-EB59-2C8A-074CFBD0F39D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0" creationId="{1344B83A-3DA5-D8A2-7DF2-8C4BE22472C4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1" creationId="{9683A067-5BBD-7A04-A147-25F77EA3866E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2" creationId="{5B750F69-9F70-FB04-5DAC-CC4EEEE422E0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3" creationId="{AFAE0D9E-6A49-E2E7-F48E-64F6F32A4F86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4" creationId="{061D8FA8-E768-C43D-9BB8-C230333509A9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5" creationId="{652A12AA-F5A8-3F0D-D39D-2F5B020F1DFA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6" creationId="{28FBBBBD-6DC0-EBF2-FB75-C0AB01AC543E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7" creationId="{BCAC130B-95BE-A205-CBA3-BE81B427FB60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8" creationId="{EE9B96FC-82AC-AA11-7650-E8BC0EA5874F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79" creationId="{0CE25CB9-8231-00E0-B0C2-6DADA1C92475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0" creationId="{403C24BE-A390-B044-16E8-B579A86B8B40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1" creationId="{BDD5A9DB-0BE6-1C16-4C79-0D5F01D71BA3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2" creationId="{BC4AA2AC-96FE-29FE-7C95-0DA376DE0E21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3" creationId="{F7707317-CA6F-4635-96B4-DCDA1E26DB10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4" creationId="{88A6217E-32CF-5088-0397-81447744B9C3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5" creationId="{C694F1F6-9367-7FE8-1B07-15DA663AD48F}"/>
          </ac:inkMkLst>
        </pc:inkChg>
        <pc:inkChg chg="add mod">
          <ac:chgData name="Michael Kuniega" userId="999f7fd1-0dc3-4cba-81fd-6a42a8d75a98" providerId="ADAL" clId="{D9C9FCFE-0EF5-4F3B-B3AB-4B4D7EB2DFF9}" dt="2023-01-15T23:09:58.251" v="283"/>
          <ac:inkMkLst>
            <pc:docMk/>
            <pc:sldMk cId="2613639096" sldId="282"/>
            <ac:inkMk id="86" creationId="{462A9435-FFB3-B877-7712-0D0F2D2DBBFC}"/>
          </ac:inkMkLst>
        </pc:inkChg>
        <pc:inkChg chg="add">
          <ac:chgData name="Michael Kuniega" userId="999f7fd1-0dc3-4cba-81fd-6a42a8d75a98" providerId="ADAL" clId="{D9C9FCFE-0EF5-4F3B-B3AB-4B4D7EB2DFF9}" dt="2023-01-15T23:10:01.363" v="284" actId="9405"/>
          <ac:inkMkLst>
            <pc:docMk/>
            <pc:sldMk cId="2613639096" sldId="282"/>
            <ac:inkMk id="93" creationId="{7B7DB367-D350-6002-9A0C-FAD44FC9A8E2}"/>
          </ac:inkMkLst>
        </pc:inkChg>
        <pc:inkChg chg="add">
          <ac:chgData name="Michael Kuniega" userId="999f7fd1-0dc3-4cba-81fd-6a42a8d75a98" providerId="ADAL" clId="{D9C9FCFE-0EF5-4F3B-B3AB-4B4D7EB2DFF9}" dt="2023-01-15T23:10:04.010" v="285" actId="9405"/>
          <ac:inkMkLst>
            <pc:docMk/>
            <pc:sldMk cId="2613639096" sldId="282"/>
            <ac:inkMk id="94" creationId="{FB9C381E-567E-CD37-F802-1E9604C2ACD2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95" creationId="{716BACF1-F294-0878-78AE-1F1A99B93E89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96" creationId="{C3632428-A0F5-407F-E2E9-7BB6FBC54028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97" creationId="{84FFEA6B-D091-3AA9-032D-E6B2E56F7EBC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98" creationId="{CFE7F768-4B66-AC79-6935-892C1DA825B4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0" creationId="{9EA14A00-2003-981E-ACA8-926F140E4A8F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1" creationId="{6E3FF342-2DFE-6CE8-0222-AEBCEBC3FE4F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2" creationId="{D1E57F16-D9F9-50F7-0ACC-60239038B8A1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3" creationId="{17B61FFE-2F72-1721-F8F3-D2E8A9748038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4" creationId="{E7B3BC56-6FD8-735F-7AD6-37805AF7EAE8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5" creationId="{D73DB587-8812-608C-E382-FC6D22225DED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6" creationId="{2AAFB6FE-FD69-791D-D06B-5126CAB0E3F8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7" creationId="{EA556307-E74F-3C35-6737-4F1CEFD9FF20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8" creationId="{8C4B2EAF-B3CA-093B-914B-FC69251218E5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09" creationId="{53F4FD77-F215-C786-2667-D0F7EB4D32C4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0" creationId="{470E31C0-C50E-A250-FF59-B4ADBA509642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1" creationId="{BF1C6A63-335E-09BB-2525-313AECC73E09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2" creationId="{A5AC3C23-B225-3669-676C-4FF350A927FB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3" creationId="{6190AA97-4B2C-F967-5192-83E55A387B93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4" creationId="{EADBAD97-4EB1-C9D3-5742-17C9ADBB8DFA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5" creationId="{9C6B790A-BEAF-FC1D-02B8-74BD6515075A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6" creationId="{037C1336-C3E1-FDE6-1023-6E736F3C1585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7" creationId="{9D4EDFD8-8454-919D-77D1-4F292BBAFD25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8" creationId="{0EEFB3BE-B9B4-DFDB-7248-EDACE3536BC4}"/>
          </ac:inkMkLst>
        </pc:inkChg>
        <pc:inkChg chg="add mod">
          <ac:chgData name="Michael Kuniega" userId="999f7fd1-0dc3-4cba-81fd-6a42a8d75a98" providerId="ADAL" clId="{D9C9FCFE-0EF5-4F3B-B3AB-4B4D7EB2DFF9}" dt="2023-01-15T23:10:22.045" v="311"/>
          <ac:inkMkLst>
            <pc:docMk/>
            <pc:sldMk cId="2613639096" sldId="282"/>
            <ac:inkMk id="119" creationId="{AB3AB93E-82EE-BC0E-4A63-988C6ECA5E04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2" creationId="{69A568D0-D74C-6E28-B6E9-CFADC6B251F2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3" creationId="{53BBA258-F4D5-022A-4544-F825AE398BFD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4" creationId="{2AB0C54D-A6E6-4A07-5D06-E935BAA6F71D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5" creationId="{D63D89E2-2551-68AB-3678-A8EF16BD0832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6" creationId="{3DEE6A94-8C6B-F3FB-A0A9-042318B96F15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7" creationId="{207C461D-32E6-B28C-410C-176D675C0F78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8" creationId="{DBB5F252-BA12-1AA9-2573-D104CE1543E5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29" creationId="{94EE7196-173D-CD3E-EE7B-B52BFC9AB60F}"/>
          </ac:inkMkLst>
        </pc:inkChg>
        <pc:inkChg chg="add mod">
          <ac:chgData name="Michael Kuniega" userId="999f7fd1-0dc3-4cba-81fd-6a42a8d75a98" providerId="ADAL" clId="{D9C9FCFE-0EF5-4F3B-B3AB-4B4D7EB2DFF9}" dt="2023-01-15T23:10:31.020" v="323"/>
          <ac:inkMkLst>
            <pc:docMk/>
            <pc:sldMk cId="2613639096" sldId="282"/>
            <ac:inkMk id="130" creationId="{6275EB4F-E589-D598-D0C8-BE176D6031E1}"/>
          </ac:inkMkLst>
        </pc:inkChg>
        <pc:inkChg chg="add del mod">
          <ac:chgData name="Michael Kuniega" userId="999f7fd1-0dc3-4cba-81fd-6a42a8d75a98" providerId="ADAL" clId="{D9C9FCFE-0EF5-4F3B-B3AB-4B4D7EB2DFF9}" dt="2023-01-15T23:10:40.241" v="335"/>
          <ac:inkMkLst>
            <pc:docMk/>
            <pc:sldMk cId="2613639096" sldId="282"/>
            <ac:inkMk id="131" creationId="{E295405E-CE4E-E14F-0D96-EBE35D0739C0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2" creationId="{845A9B40-D7BB-525A-2173-5D1E2FC23AB7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4" creationId="{E296C54B-32B0-3E49-5ABD-B9092967E131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5" creationId="{BD812923-DF70-148D-1989-FBD863A1A5A8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6" creationId="{99A9DB7F-1B60-6D0E-5366-FB9D2728BAD9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7" creationId="{6CB047D5-D620-56FE-0C21-AFE35CFC9BD9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8" creationId="{B8571F8D-6AB8-3A9F-BA66-59153466DC82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39" creationId="{7B3CD114-9C7B-C951-151B-9FFD74279730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40" creationId="{9D9D0DBD-DDC4-6172-F831-9CDEE4879A04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41" creationId="{BD067277-31AB-17DC-DB16-6521DAE56E87}"/>
          </ac:inkMkLst>
        </pc:inkChg>
        <pc:inkChg chg="add del mod">
          <ac:chgData name="Michael Kuniega" userId="999f7fd1-0dc3-4cba-81fd-6a42a8d75a98" providerId="ADAL" clId="{D9C9FCFE-0EF5-4F3B-B3AB-4B4D7EB2DFF9}" dt="2023-01-15T23:10:39.682" v="334"/>
          <ac:inkMkLst>
            <pc:docMk/>
            <pc:sldMk cId="2613639096" sldId="282"/>
            <ac:inkMk id="142" creationId="{78FC0F8B-6CE8-9090-364F-6A093D407905}"/>
          </ac:inkMkLst>
        </pc:inkChg>
        <pc:inkChg chg="add mod">
          <ac:chgData name="Michael Kuniega" userId="999f7fd1-0dc3-4cba-81fd-6a42a8d75a98" providerId="ADAL" clId="{D9C9FCFE-0EF5-4F3B-B3AB-4B4D7EB2DFF9}" dt="2023-01-15T23:10:43.224" v="337"/>
          <ac:inkMkLst>
            <pc:docMk/>
            <pc:sldMk cId="2613639096" sldId="282"/>
            <ac:inkMk id="144" creationId="{93B15C02-F25B-144E-A1E7-925354269DD6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46" creationId="{E9624A08-73B2-933A-D7CA-EE66CA9B4AC0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47" creationId="{6E0DA6CF-DDB3-FE55-8C6B-1695D9A2E751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49" creationId="{1A0CB3FD-1819-ED29-B9C2-81A719C4880E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0" creationId="{B829BECD-50DE-B104-DA2E-5D6360A6B47E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1" creationId="{87CCFA5F-FFDF-06F6-5462-16E52DB65AE4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2" creationId="{AB0E26EF-5FA9-A2BF-7F65-12E633492A6B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3" creationId="{BE576E7E-EA52-5CED-FF02-571A041C55FB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4" creationId="{D97A569E-563F-0BAE-341B-E4E9DC511581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5" creationId="{F01F28B1-6078-4BE0-B8D4-F71FAFA8EBC6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6" creationId="{35B35B73-9205-B7DC-C2CE-BA09D731C8B9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7" creationId="{40FE9A7D-D857-95D3-CA02-E5257F9C59F5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59" creationId="{02290777-2B4F-2B38-FEDF-AB17292DD096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0" creationId="{0B321DE2-A013-2E9C-5C39-27DACD448BA8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1" creationId="{2290C21B-8DE1-13F3-C65D-903A6FA581FD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2" creationId="{4215ADC8-65C0-CB8B-57D2-FB2C98092AB2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4" creationId="{F26792F0-66BF-841E-B9C2-BD2436847386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5" creationId="{9D662D35-029E-E575-25D2-4BC77F068219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6" creationId="{6D863537-1B3E-E023-E264-883DC41A5801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7" creationId="{D6588B86-50C8-D17C-39DB-10555167011D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8" creationId="{9CA51F60-C725-CD8C-29CD-DDF0E30497D5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69" creationId="{F1A337EC-5872-66EB-60A5-1E30FE547A62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70" creationId="{4B2EAD8A-F66E-71A6-DC57-749F3E5536ED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71" creationId="{E14E502A-67D5-6105-3501-745DCC50A495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72" creationId="{207D4BE9-A009-E036-61AC-6B991EB5BCAC}"/>
          </ac:inkMkLst>
        </pc:inkChg>
        <pc:inkChg chg="add mod">
          <ac:chgData name="Michael Kuniega" userId="999f7fd1-0dc3-4cba-81fd-6a42a8d75a98" providerId="ADAL" clId="{D9C9FCFE-0EF5-4F3B-B3AB-4B4D7EB2DFF9}" dt="2023-01-15T23:11:06.878" v="375"/>
          <ac:inkMkLst>
            <pc:docMk/>
            <pc:sldMk cId="2613639096" sldId="282"/>
            <ac:inkMk id="173" creationId="{EA8D1FE1-8193-D63E-274C-078FAC17EFD0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74" creationId="{85569C91-BE8F-692A-B514-A5BF187E9BEF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75" creationId="{59868C39-6BDD-2771-C42A-6BA299524CF6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77" creationId="{40B073E7-ACFD-5B10-68F3-BC3A04E7673F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78" creationId="{4DEEB042-7633-D7A7-3A00-E59D2A0F7828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79" creationId="{A4C27B6C-BBEB-32AA-165B-D92D269E4DBB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80" creationId="{6FE0E81A-4A26-BB4A-A1B7-E6B9BD1E8E2E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81" creationId="{02C3ED31-88CF-13B8-493A-2C7BF11ECAB0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82" creationId="{2A4118BA-357C-4FE3-103B-AFBCC8B3A51F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85" creationId="{942A906F-AAE3-1473-D692-C38D118FDC4A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87" creationId="{5D19D786-EEBC-E186-0EB2-2B3858D7C4A6}"/>
          </ac:inkMkLst>
        </pc:inkChg>
        <pc:inkChg chg="add mod">
          <ac:chgData name="Michael Kuniega" userId="999f7fd1-0dc3-4cba-81fd-6a42a8d75a98" providerId="ADAL" clId="{D9C9FCFE-0EF5-4F3B-B3AB-4B4D7EB2DFF9}" dt="2023-01-15T23:11:12.313" v="380"/>
          <ac:inkMkLst>
            <pc:docMk/>
            <pc:sldMk cId="2613639096" sldId="282"/>
            <ac:inkMk id="188" creationId="{AEA0A444-0114-84E4-8568-99861529AA9B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39:50.288" v="505"/>
        <pc:sldMkLst>
          <pc:docMk/>
          <pc:sldMk cId="1756030370" sldId="283"/>
        </pc:sldMkLst>
        <pc:grpChg chg="del mod">
          <ac:chgData name="Michael Kuniega" userId="999f7fd1-0dc3-4cba-81fd-6a42a8d75a98" providerId="ADAL" clId="{D9C9FCFE-0EF5-4F3B-B3AB-4B4D7EB2DFF9}" dt="2023-01-15T23:38:11.265" v="389"/>
          <ac:grpSpMkLst>
            <pc:docMk/>
            <pc:sldMk cId="1756030370" sldId="283"/>
            <ac:grpSpMk id="5" creationId="{16180A50-1127-628F-9D1A-EEB8AD1B5CEF}"/>
          </ac:grpSpMkLst>
        </pc:grpChg>
        <pc:grpChg chg="mod">
          <ac:chgData name="Michael Kuniega" userId="999f7fd1-0dc3-4cba-81fd-6a42a8d75a98" providerId="ADAL" clId="{D9C9FCFE-0EF5-4F3B-B3AB-4B4D7EB2DFF9}" dt="2023-01-15T23:38:11.265" v="389"/>
          <ac:grpSpMkLst>
            <pc:docMk/>
            <pc:sldMk cId="1756030370" sldId="283"/>
            <ac:grpSpMk id="11" creationId="{F5B482F0-DFA7-7591-D8A1-210CD34375F7}"/>
          </ac:grpSpMkLst>
        </pc:grpChg>
        <pc:grpChg chg="mod">
          <ac:chgData name="Michael Kuniega" userId="999f7fd1-0dc3-4cba-81fd-6a42a8d75a98" providerId="ADAL" clId="{D9C9FCFE-0EF5-4F3B-B3AB-4B4D7EB2DFF9}" dt="2023-01-15T23:38:17.499" v="398"/>
          <ac:grpSpMkLst>
            <pc:docMk/>
            <pc:sldMk cId="1756030370" sldId="283"/>
            <ac:grpSpMk id="20" creationId="{DB9451EF-07C4-8FFC-807F-D8145324B20C}"/>
          </ac:grpSpMkLst>
        </pc:grpChg>
        <pc:grpChg chg="del mod">
          <ac:chgData name="Michael Kuniega" userId="999f7fd1-0dc3-4cba-81fd-6a42a8d75a98" providerId="ADAL" clId="{D9C9FCFE-0EF5-4F3B-B3AB-4B4D7EB2DFF9}" dt="2023-01-15T23:38:25.337" v="410"/>
          <ac:grpSpMkLst>
            <pc:docMk/>
            <pc:sldMk cId="1756030370" sldId="283"/>
            <ac:grpSpMk id="27" creationId="{B2F09E9E-28D9-2701-1E33-F35BC4004F0E}"/>
          </ac:grpSpMkLst>
        </pc:grpChg>
        <pc:grpChg chg="mod">
          <ac:chgData name="Michael Kuniega" userId="999f7fd1-0dc3-4cba-81fd-6a42a8d75a98" providerId="ADAL" clId="{D9C9FCFE-0EF5-4F3B-B3AB-4B4D7EB2DFF9}" dt="2023-01-15T23:38:25.337" v="410"/>
          <ac:grpSpMkLst>
            <pc:docMk/>
            <pc:sldMk cId="1756030370" sldId="283"/>
            <ac:grpSpMk id="32" creationId="{88DB26EE-DF80-A2BB-A64D-4F6F80A465E7}"/>
          </ac:grpSpMkLst>
        </pc:grpChg>
        <pc:grpChg chg="mod">
          <ac:chgData name="Michael Kuniega" userId="999f7fd1-0dc3-4cba-81fd-6a42a8d75a98" providerId="ADAL" clId="{D9C9FCFE-0EF5-4F3B-B3AB-4B4D7EB2DFF9}" dt="2023-01-15T23:38:28.071" v="414"/>
          <ac:grpSpMkLst>
            <pc:docMk/>
            <pc:sldMk cId="1756030370" sldId="283"/>
            <ac:grpSpMk id="36" creationId="{8C00305D-1AED-C4EE-9794-6B5BADFF8BA6}"/>
          </ac:grpSpMkLst>
        </pc:grpChg>
        <pc:grpChg chg="del mod">
          <ac:chgData name="Michael Kuniega" userId="999f7fd1-0dc3-4cba-81fd-6a42a8d75a98" providerId="ADAL" clId="{D9C9FCFE-0EF5-4F3B-B3AB-4B4D7EB2DFF9}" dt="2023-01-15T23:38:47.576" v="443"/>
          <ac:grpSpMkLst>
            <pc:docMk/>
            <pc:sldMk cId="1756030370" sldId="283"/>
            <ac:grpSpMk id="47" creationId="{A0C1BF74-29B5-51DE-96D2-06B0F2D98F12}"/>
          </ac:grpSpMkLst>
        </pc:grpChg>
        <pc:grpChg chg="mod">
          <ac:chgData name="Michael Kuniega" userId="999f7fd1-0dc3-4cba-81fd-6a42a8d75a98" providerId="ADAL" clId="{D9C9FCFE-0EF5-4F3B-B3AB-4B4D7EB2DFF9}" dt="2023-01-15T23:38:47.576" v="443"/>
          <ac:grpSpMkLst>
            <pc:docMk/>
            <pc:sldMk cId="1756030370" sldId="283"/>
            <ac:grpSpMk id="65" creationId="{C48BEA04-9200-D193-5716-2B783809D988}"/>
          </ac:grpSpMkLst>
        </pc:grpChg>
        <pc:grpChg chg="mod">
          <ac:chgData name="Michael Kuniega" userId="999f7fd1-0dc3-4cba-81fd-6a42a8d75a98" providerId="ADAL" clId="{D9C9FCFE-0EF5-4F3B-B3AB-4B4D7EB2DFF9}" dt="2023-01-15T23:39:09.453" v="469"/>
          <ac:grpSpMkLst>
            <pc:docMk/>
            <pc:sldMk cId="1756030370" sldId="283"/>
            <ac:grpSpMk id="91" creationId="{0C0A6581-ADB0-5BA0-C007-0D1E1EE39A89}"/>
          </ac:grpSpMkLst>
        </pc:grpChg>
        <pc:grpChg chg="del mod">
          <ac:chgData name="Michael Kuniega" userId="999f7fd1-0dc3-4cba-81fd-6a42a8d75a98" providerId="ADAL" clId="{D9C9FCFE-0EF5-4F3B-B3AB-4B4D7EB2DFF9}" dt="2023-01-15T23:39:20.889" v="476"/>
          <ac:grpSpMkLst>
            <pc:docMk/>
            <pc:sldMk cId="1756030370" sldId="283"/>
            <ac:grpSpMk id="95" creationId="{D6BD4D82-291E-6B17-7B02-89D72576AF0A}"/>
          </ac:grpSpMkLst>
        </pc:grpChg>
        <pc:grpChg chg="del mod">
          <ac:chgData name="Michael Kuniega" userId="999f7fd1-0dc3-4cba-81fd-6a42a8d75a98" providerId="ADAL" clId="{D9C9FCFE-0EF5-4F3B-B3AB-4B4D7EB2DFF9}" dt="2023-01-15T23:39:34.053" v="494"/>
          <ac:grpSpMkLst>
            <pc:docMk/>
            <pc:sldMk cId="1756030370" sldId="283"/>
            <ac:grpSpMk id="98" creationId="{F1F810A6-6BBF-D33D-FF6A-151C4FBDFED6}"/>
          </ac:grpSpMkLst>
        </pc:grpChg>
        <pc:grpChg chg="del mod">
          <ac:chgData name="Michael Kuniega" userId="999f7fd1-0dc3-4cba-81fd-6a42a8d75a98" providerId="ADAL" clId="{D9C9FCFE-0EF5-4F3B-B3AB-4B4D7EB2DFF9}" dt="2023-01-15T23:39:44.413" v="502"/>
          <ac:grpSpMkLst>
            <pc:docMk/>
            <pc:sldMk cId="1756030370" sldId="283"/>
            <ac:grpSpMk id="116" creationId="{1BC1855F-FD1C-34B7-8CB2-467881789C2A}"/>
          </ac:grpSpMkLst>
        </pc:grpChg>
        <pc:grpChg chg="del mod">
          <ac:chgData name="Michael Kuniega" userId="999f7fd1-0dc3-4cba-81fd-6a42a8d75a98" providerId="ADAL" clId="{D9C9FCFE-0EF5-4F3B-B3AB-4B4D7EB2DFF9}" dt="2023-01-15T23:39:44.413" v="502"/>
          <ac:grpSpMkLst>
            <pc:docMk/>
            <pc:sldMk cId="1756030370" sldId="283"/>
            <ac:grpSpMk id="119" creationId="{8BE82B81-C35E-96DD-3E63-571530684C74}"/>
          </ac:grpSpMkLst>
        </pc:grpChg>
        <pc:grpChg chg="del mod">
          <ac:chgData name="Michael Kuniega" userId="999f7fd1-0dc3-4cba-81fd-6a42a8d75a98" providerId="ADAL" clId="{D9C9FCFE-0EF5-4F3B-B3AB-4B4D7EB2DFF9}" dt="2023-01-15T23:39:50.288" v="505"/>
          <ac:grpSpMkLst>
            <pc:docMk/>
            <pc:sldMk cId="1756030370" sldId="283"/>
            <ac:grpSpMk id="121" creationId="{F43390F4-2934-B3BA-F45F-28B2FBEB04C0}"/>
          </ac:grpSpMkLst>
        </pc:grpChg>
        <pc:grpChg chg="mod">
          <ac:chgData name="Michael Kuniega" userId="999f7fd1-0dc3-4cba-81fd-6a42a8d75a98" providerId="ADAL" clId="{D9C9FCFE-0EF5-4F3B-B3AB-4B4D7EB2DFF9}" dt="2023-01-15T23:39:50.288" v="505"/>
          <ac:grpSpMkLst>
            <pc:docMk/>
            <pc:sldMk cId="1756030370" sldId="283"/>
            <ac:grpSpMk id="123" creationId="{4B78DC7D-79C8-779C-5549-C58F3E2C0318}"/>
          </ac:grpSpMkLst>
        </pc:grp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2" creationId="{010D1113-D70A-8DEF-F09B-15C130A9C071}"/>
          </ac:inkMkLst>
        </pc:ink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3" creationId="{4C6E5865-3569-6414-E1F9-CB585F1A3BE2}"/>
          </ac:inkMkLst>
        </pc:ink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4" creationId="{9ABB1DDA-03DD-9C47-538C-20109B309381}"/>
          </ac:inkMkLst>
        </pc:ink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6" creationId="{164E0E41-CF17-F507-9C1A-23F70B6B7088}"/>
          </ac:inkMkLst>
        </pc:ink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8" creationId="{4F444063-8979-E67D-CC7F-BE374B3E3822}"/>
          </ac:inkMkLst>
        </pc:ink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9" creationId="{DFB9AB82-BBCD-FB85-A82F-9131B9D7167E}"/>
          </ac:inkMkLst>
        </pc:inkChg>
        <pc:inkChg chg="add mod">
          <ac:chgData name="Michael Kuniega" userId="999f7fd1-0dc3-4cba-81fd-6a42a8d75a98" providerId="ADAL" clId="{D9C9FCFE-0EF5-4F3B-B3AB-4B4D7EB2DFF9}" dt="2023-01-15T23:38:11.265" v="389"/>
          <ac:inkMkLst>
            <pc:docMk/>
            <pc:sldMk cId="1756030370" sldId="283"/>
            <ac:inkMk id="10" creationId="{419E5943-5C0E-EC61-38B8-C8523AE6082A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2" creationId="{EE8DFB0F-EE05-CA4A-E191-780105B7E327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3" creationId="{6B39B76B-9F71-1D3B-42B6-E5D11AD96A8E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4" creationId="{37CCC609-83DE-B528-7FCA-425A904800D3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5" creationId="{4408F586-EB55-28FB-9DF8-BDAAE8078AF2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6" creationId="{F9C56C8F-98E4-87F9-92C8-32556DBD3DFD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7" creationId="{1C8EEC37-C2D7-2DB9-90E0-82F9B6CEB475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8" creationId="{AC00F27F-2CD9-93EB-12E2-F7371693596B}"/>
          </ac:inkMkLst>
        </pc:inkChg>
        <pc:inkChg chg="add mod">
          <ac:chgData name="Michael Kuniega" userId="999f7fd1-0dc3-4cba-81fd-6a42a8d75a98" providerId="ADAL" clId="{D9C9FCFE-0EF5-4F3B-B3AB-4B4D7EB2DFF9}" dt="2023-01-15T23:38:17.499" v="398"/>
          <ac:inkMkLst>
            <pc:docMk/>
            <pc:sldMk cId="1756030370" sldId="283"/>
            <ac:inkMk id="19" creationId="{8ABBC9C4-1DB9-2ECA-C402-8244B04C3B88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1" creationId="{AA8F20BD-E6ED-D03D-3025-17294C8B4837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2" creationId="{4D5781F2-6489-C952-816F-CCA6856A621F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3" creationId="{DB80557C-1B2E-CCAD-94A1-EE68717F56B2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4" creationId="{57BD7D2E-42D1-41D6-C43B-3DF185FE5657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5" creationId="{1E8BA4E3-3A3D-C803-34F7-66EE21568050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6" creationId="{5DBB7B59-D10E-87FC-4F4E-8FEE2217D456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8" creationId="{317A4B60-05C0-32E7-9BD2-5C058E68AEB5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29" creationId="{0CC13D45-7672-4973-0B7D-D1E0AB2598E4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30" creationId="{F2070B9A-CB5E-ABEA-96BB-ABAA0E8901F7}"/>
          </ac:inkMkLst>
        </pc:inkChg>
        <pc:inkChg chg="add mod">
          <ac:chgData name="Michael Kuniega" userId="999f7fd1-0dc3-4cba-81fd-6a42a8d75a98" providerId="ADAL" clId="{D9C9FCFE-0EF5-4F3B-B3AB-4B4D7EB2DFF9}" dt="2023-01-15T23:38:25.337" v="410"/>
          <ac:inkMkLst>
            <pc:docMk/>
            <pc:sldMk cId="1756030370" sldId="283"/>
            <ac:inkMk id="31" creationId="{3A2D6580-C474-8463-D196-86E0CFEF7FC6}"/>
          </ac:inkMkLst>
        </pc:inkChg>
        <pc:inkChg chg="add mod">
          <ac:chgData name="Michael Kuniega" userId="999f7fd1-0dc3-4cba-81fd-6a42a8d75a98" providerId="ADAL" clId="{D9C9FCFE-0EF5-4F3B-B3AB-4B4D7EB2DFF9}" dt="2023-01-15T23:38:28.071" v="414"/>
          <ac:inkMkLst>
            <pc:docMk/>
            <pc:sldMk cId="1756030370" sldId="283"/>
            <ac:inkMk id="33" creationId="{57B4591F-6D44-D73D-C44B-034C3A9AB787}"/>
          </ac:inkMkLst>
        </pc:inkChg>
        <pc:inkChg chg="add mod">
          <ac:chgData name="Michael Kuniega" userId="999f7fd1-0dc3-4cba-81fd-6a42a8d75a98" providerId="ADAL" clId="{D9C9FCFE-0EF5-4F3B-B3AB-4B4D7EB2DFF9}" dt="2023-01-15T23:38:28.071" v="414"/>
          <ac:inkMkLst>
            <pc:docMk/>
            <pc:sldMk cId="1756030370" sldId="283"/>
            <ac:inkMk id="34" creationId="{2D7CED8D-3858-FA91-DD5B-D1DCB714169C}"/>
          </ac:inkMkLst>
        </pc:inkChg>
        <pc:inkChg chg="add mod">
          <ac:chgData name="Michael Kuniega" userId="999f7fd1-0dc3-4cba-81fd-6a42a8d75a98" providerId="ADAL" clId="{D9C9FCFE-0EF5-4F3B-B3AB-4B4D7EB2DFF9}" dt="2023-01-15T23:38:28.071" v="414"/>
          <ac:inkMkLst>
            <pc:docMk/>
            <pc:sldMk cId="1756030370" sldId="283"/>
            <ac:inkMk id="35" creationId="{BBCD631F-D903-1E1D-C2D8-61F4E9518C21}"/>
          </ac:inkMkLst>
        </pc:inkChg>
        <pc:inkChg chg="add">
          <ac:chgData name="Michael Kuniega" userId="999f7fd1-0dc3-4cba-81fd-6a42a8d75a98" providerId="ADAL" clId="{D9C9FCFE-0EF5-4F3B-B3AB-4B4D7EB2DFF9}" dt="2023-01-15T23:38:31.828" v="415" actId="9405"/>
          <ac:inkMkLst>
            <pc:docMk/>
            <pc:sldMk cId="1756030370" sldId="283"/>
            <ac:inkMk id="37" creationId="{3655294D-18A4-5CA1-BE81-ACAF1EC84D86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38" creationId="{5A374706-37E8-38D8-52E6-5E71CDD533F2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39" creationId="{0CC75F2E-4DFE-99E4-C895-AC81E966D8C7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0" creationId="{4DCC9CF2-0E96-2C92-EC5F-EA4BC4BFF9AA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1" creationId="{BE03A3C4-0C00-E7D1-AB71-28DD11681719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2" creationId="{75F4E884-5F6B-7F16-B4F2-0FC1E21B8627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3" creationId="{CF9B1869-A9CA-43ED-7360-838B52B1E8D8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4" creationId="{ADEAD1C7-092C-CC87-4A2D-E8E060C765CB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5" creationId="{FB144752-6A6A-A563-674D-50D7697A983D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6" creationId="{4223063A-C639-8070-4101-C8B9E7B4F5E8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8" creationId="{3C8D330B-3FEA-5377-C556-3009E30C6CE8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49" creationId="{68E8982E-9749-CDF6-318B-E0DA4DCC3764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0" creationId="{E5834E30-2759-E1A5-753D-ABF3B9BE2D0B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1" creationId="{374793D6-540B-7BC3-9107-E4D563259204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2" creationId="{B493B1FF-6856-C20C-5C53-F2CD934D8565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3" creationId="{F10176C8-725E-880F-ECF1-10C16F95089F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4" creationId="{D6A705F7-12EF-4ECD-BD0B-15911C404EC0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5" creationId="{C32752B0-98C9-9807-3FCA-732E29E14DF6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6" creationId="{91414D06-A062-76D3-4E06-5512C3916C4C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7" creationId="{12680C67-8402-D857-7A50-0D6B186E2509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8" creationId="{2A9704CD-1F62-0AB1-222A-B300FC2784CC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59" creationId="{5B60740B-7E66-DA17-4515-FF31371C477C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60" creationId="{D9FBE4AD-F081-518F-AC1E-E34916058B3B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61" creationId="{CE39862D-92E7-C9CC-557C-3DC631CA356B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62" creationId="{457BB9F6-EC34-372D-EB54-08454661F052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63" creationId="{4D103ADE-6EB5-52AA-0616-434E7CD35E12}"/>
          </ac:inkMkLst>
        </pc:inkChg>
        <pc:inkChg chg="add mod">
          <ac:chgData name="Michael Kuniega" userId="999f7fd1-0dc3-4cba-81fd-6a42a8d75a98" providerId="ADAL" clId="{D9C9FCFE-0EF5-4F3B-B3AB-4B4D7EB2DFF9}" dt="2023-01-15T23:38:47.576" v="443"/>
          <ac:inkMkLst>
            <pc:docMk/>
            <pc:sldMk cId="1756030370" sldId="283"/>
            <ac:inkMk id="64" creationId="{2F8832ED-ACC1-B45E-AC1A-6639679FF118}"/>
          </ac:inkMkLst>
        </pc:inkChg>
        <pc:inkChg chg="add">
          <ac:chgData name="Michael Kuniega" userId="999f7fd1-0dc3-4cba-81fd-6a42a8d75a98" providerId="ADAL" clId="{D9C9FCFE-0EF5-4F3B-B3AB-4B4D7EB2DFF9}" dt="2023-01-15T23:38:50.467" v="444" actId="9405"/>
          <ac:inkMkLst>
            <pc:docMk/>
            <pc:sldMk cId="1756030370" sldId="283"/>
            <ac:inkMk id="66" creationId="{645BA2FC-1F5F-E2F8-3F10-3E8680747D1F}"/>
          </ac:inkMkLst>
        </pc:inkChg>
        <pc:inkChg chg="add">
          <ac:chgData name="Michael Kuniega" userId="999f7fd1-0dc3-4cba-81fd-6a42a8d75a98" providerId="ADAL" clId="{D9C9FCFE-0EF5-4F3B-B3AB-4B4D7EB2DFF9}" dt="2023-01-15T23:38:52.740" v="445" actId="9405"/>
          <ac:inkMkLst>
            <pc:docMk/>
            <pc:sldMk cId="1756030370" sldId="283"/>
            <ac:inkMk id="67" creationId="{B7BA56C1-7D84-E5FB-D8CF-E6AE0054E7F7}"/>
          </ac:inkMkLst>
        </pc:inkChg>
        <pc:inkChg chg="add">
          <ac:chgData name="Michael Kuniega" userId="999f7fd1-0dc3-4cba-81fd-6a42a8d75a98" providerId="ADAL" clId="{D9C9FCFE-0EF5-4F3B-B3AB-4B4D7EB2DFF9}" dt="2023-01-15T23:38:54.588" v="446" actId="9405"/>
          <ac:inkMkLst>
            <pc:docMk/>
            <pc:sldMk cId="1756030370" sldId="283"/>
            <ac:inkMk id="68" creationId="{91FF9F0B-A6E8-00C4-DC30-219DED08AE50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69" creationId="{65A83949-6B80-36F3-D1B6-2159DA31783D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0" creationId="{9BE5E0FA-B5F1-B156-5A73-6AE06DFF79C6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1" creationId="{D5EDC1A9-D371-624D-0277-676950C273E0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2" creationId="{AB0A8231-7B5F-AD15-BDAE-BDB71AC952AF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3" creationId="{B92535FE-BF58-B8AA-F57D-3C7617E5F077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4" creationId="{78F7538C-07FB-75AE-5F06-56ABFC84BF47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5" creationId="{F94F0C47-1BC1-2F75-78BE-821F681DB48F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6" creationId="{73BE4BD4-4F0A-1CB9-F846-2EF57CB383DE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7" creationId="{07EF638A-542B-2551-7865-3ABADDA72B71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8" creationId="{42B8DB94-853D-6EFE-0C61-774E246718E3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79" creationId="{45E94FA5-ACBD-BCF2-AAFC-29F3B4D4739F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0" creationId="{17B52672-3923-8E53-7F45-5A17FD7FC4EB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1" creationId="{8A215ABA-CCE2-ECCE-75B7-130896104BC9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2" creationId="{8103E1E9-4E97-4C77-9088-B8460B065277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3" creationId="{D2631D44-3A5B-9F3E-D12D-A1753A508A86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4" creationId="{4978BB2A-15F3-5642-54EE-8C52EFD331BF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5" creationId="{0711CBE5-7902-3D45-8798-07BA1E12623F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6" creationId="{50F0C1AF-7417-4607-C652-B14799F247C8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7" creationId="{7BFBFD9A-DE6F-F3FC-AB5C-7AA855BAEE2F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8" creationId="{EF791420-ED14-20D5-B9DD-8C9202608833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89" creationId="{9865D068-5DC4-69C5-C187-3B3375FF7E85}"/>
          </ac:inkMkLst>
        </pc:inkChg>
        <pc:inkChg chg="add mod">
          <ac:chgData name="Michael Kuniega" userId="999f7fd1-0dc3-4cba-81fd-6a42a8d75a98" providerId="ADAL" clId="{D9C9FCFE-0EF5-4F3B-B3AB-4B4D7EB2DFF9}" dt="2023-01-15T23:39:09.453" v="469"/>
          <ac:inkMkLst>
            <pc:docMk/>
            <pc:sldMk cId="1756030370" sldId="283"/>
            <ac:inkMk id="90" creationId="{B07CECAB-ED01-A020-74BB-493B54C3203E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92" creationId="{E8F2C44A-652F-32C5-2C34-90B7DE68BC7F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93" creationId="{CBA2E4AB-8577-D2DA-1D0E-E5DCEEB81D09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94" creationId="{6F19A299-AE00-28B9-E0C3-B81178FE6189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96" creationId="{8A63699E-3722-04F8-4302-63CB6788D053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97" creationId="{E8F5A8E6-0924-7642-3C35-43FA072EE08A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99" creationId="{97B5AB7A-B18C-24CC-5598-6CBEAE6F3F54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0" creationId="{79163F62-359B-8375-1F01-F77F0A274E32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1" creationId="{E778CF70-325C-5FEE-3FAA-049AE205742A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2" creationId="{16B24F4C-01D9-0C76-AE78-7F9C537C24EA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3" creationId="{9E9E8A0F-B70F-8923-AA12-893145C16365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4" creationId="{7F0A7BD0-A6A3-6382-659D-E2065132CEAA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5" creationId="{B4BD7A92-C53C-A1D5-93C9-68EAC3B9CAF0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6" creationId="{53A54F2E-FA46-23EC-5ACF-6AA2FACCE47A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7" creationId="{FC575304-FA56-6253-566F-17FE25F699CD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8" creationId="{726768A8-506D-1B34-9E74-CA676E203A4B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09" creationId="{DADACF29-E18C-274C-EF17-EBB1FDDF456C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10" creationId="{440D8EFC-AADC-BA33-F57B-FE3621AB8BCA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11" creationId="{6C4A29DC-3D98-BFAB-D797-B89658FE13F7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12" creationId="{85AF2678-2B39-4ACA-25AD-FF424D4EF5CF}"/>
          </ac:inkMkLst>
        </pc:inkChg>
        <pc:inkChg chg="add del mod">
          <ac:chgData name="Michael Kuniega" userId="999f7fd1-0dc3-4cba-81fd-6a42a8d75a98" providerId="ADAL" clId="{D9C9FCFE-0EF5-4F3B-B3AB-4B4D7EB2DFF9}" dt="2023-01-15T23:39:36.344" v="495"/>
          <ac:inkMkLst>
            <pc:docMk/>
            <pc:sldMk cId="1756030370" sldId="283"/>
            <ac:inkMk id="113" creationId="{103657BE-1F64-ABD4-06A2-92C54B2CA75F}"/>
          </ac:inkMkLst>
        </pc:inkChg>
        <pc:inkChg chg="add del mod">
          <ac:chgData name="Michael Kuniega" userId="999f7fd1-0dc3-4cba-81fd-6a42a8d75a98" providerId="ADAL" clId="{D9C9FCFE-0EF5-4F3B-B3AB-4B4D7EB2DFF9}" dt="2023-01-15T23:39:36.704" v="496"/>
          <ac:inkMkLst>
            <pc:docMk/>
            <pc:sldMk cId="1756030370" sldId="283"/>
            <ac:inkMk id="114" creationId="{8259E1B8-0927-5E25-738C-AB5F38CF425D}"/>
          </ac:inkMkLst>
        </pc:inkChg>
        <pc:inkChg chg="add del mod">
          <ac:chgData name="Michael Kuniega" userId="999f7fd1-0dc3-4cba-81fd-6a42a8d75a98" providerId="ADAL" clId="{D9C9FCFE-0EF5-4F3B-B3AB-4B4D7EB2DFF9}" dt="2023-01-15T23:39:36.705" v="497"/>
          <ac:inkMkLst>
            <pc:docMk/>
            <pc:sldMk cId="1756030370" sldId="283"/>
            <ac:inkMk id="115" creationId="{E97F01C9-3714-AAF0-F328-7AFCA342A7FB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17" creationId="{3136B05F-9DCB-FD07-2E8E-9A210E3849D1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18" creationId="{44B12E2D-C4A8-1262-4B8E-65044809E333}"/>
          </ac:inkMkLst>
        </pc:inkChg>
        <pc:inkChg chg="add del mod">
          <ac:chgData name="Michael Kuniega" userId="999f7fd1-0dc3-4cba-81fd-6a42a8d75a98" providerId="ADAL" clId="{D9C9FCFE-0EF5-4F3B-B3AB-4B4D7EB2DFF9}" dt="2023-01-15T23:39:45.398" v="503"/>
          <ac:inkMkLst>
            <pc:docMk/>
            <pc:sldMk cId="1756030370" sldId="283"/>
            <ac:inkMk id="120" creationId="{395B0EB0-70A5-36D7-9C88-B97A3D4766C6}"/>
          </ac:inkMkLst>
        </pc:inkChg>
        <pc:inkChg chg="add mod">
          <ac:chgData name="Michael Kuniega" userId="999f7fd1-0dc3-4cba-81fd-6a42a8d75a98" providerId="ADAL" clId="{D9C9FCFE-0EF5-4F3B-B3AB-4B4D7EB2DFF9}" dt="2023-01-15T23:39:50.288" v="505"/>
          <ac:inkMkLst>
            <pc:docMk/>
            <pc:sldMk cId="1756030370" sldId="283"/>
            <ac:inkMk id="122" creationId="{FD1914DE-2541-57DD-E1BF-471A6E8E33C6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42:46.601" v="711"/>
        <pc:sldMkLst>
          <pc:docMk/>
          <pc:sldMk cId="4147631027" sldId="284"/>
        </pc:sldMkLst>
        <pc:grpChg chg="mod">
          <ac:chgData name="Michael Kuniega" userId="999f7fd1-0dc3-4cba-81fd-6a42a8d75a98" providerId="ADAL" clId="{D9C9FCFE-0EF5-4F3B-B3AB-4B4D7EB2DFF9}" dt="2023-01-15T23:40:28.836" v="515"/>
          <ac:grpSpMkLst>
            <pc:docMk/>
            <pc:sldMk cId="4147631027" sldId="284"/>
            <ac:grpSpMk id="10" creationId="{F9DE9D6E-8D60-9CBA-A907-4400F8685855}"/>
          </ac:grpSpMkLst>
        </pc:grpChg>
        <pc:grpChg chg="del mod">
          <ac:chgData name="Michael Kuniega" userId="999f7fd1-0dc3-4cba-81fd-6a42a8d75a98" providerId="ADAL" clId="{D9C9FCFE-0EF5-4F3B-B3AB-4B4D7EB2DFF9}" dt="2023-01-15T23:40:42.566" v="532"/>
          <ac:grpSpMkLst>
            <pc:docMk/>
            <pc:sldMk cId="4147631027" sldId="284"/>
            <ac:grpSpMk id="17" creationId="{F0B23943-9FC9-E898-46F0-B528E492BD06}"/>
          </ac:grpSpMkLst>
        </pc:grpChg>
        <pc:grpChg chg="del mod">
          <ac:chgData name="Michael Kuniega" userId="999f7fd1-0dc3-4cba-81fd-6a42a8d75a98" providerId="ADAL" clId="{D9C9FCFE-0EF5-4F3B-B3AB-4B4D7EB2DFF9}" dt="2023-01-15T23:40:55.607" v="555"/>
          <ac:grpSpMkLst>
            <pc:docMk/>
            <pc:sldMk cId="4147631027" sldId="284"/>
            <ac:grpSpMk id="27" creationId="{2DDBC440-A9B7-E1B9-E983-A1657877D19F}"/>
          </ac:grpSpMkLst>
        </pc:grpChg>
        <pc:grpChg chg="mod">
          <ac:chgData name="Michael Kuniega" userId="999f7fd1-0dc3-4cba-81fd-6a42a8d75a98" providerId="ADAL" clId="{D9C9FCFE-0EF5-4F3B-B3AB-4B4D7EB2DFF9}" dt="2023-01-15T23:40:42.566" v="532"/>
          <ac:grpSpMkLst>
            <pc:docMk/>
            <pc:sldMk cId="4147631027" sldId="284"/>
            <ac:grpSpMk id="28" creationId="{3CC164A0-6442-D02E-F308-44C9BB1BCC7F}"/>
          </ac:grpSpMkLst>
        </pc:grpChg>
        <pc:grpChg chg="del mod">
          <ac:chgData name="Michael Kuniega" userId="999f7fd1-0dc3-4cba-81fd-6a42a8d75a98" providerId="ADAL" clId="{D9C9FCFE-0EF5-4F3B-B3AB-4B4D7EB2DFF9}" dt="2023-01-15T23:40:48.388" v="541"/>
          <ac:grpSpMkLst>
            <pc:docMk/>
            <pc:sldMk cId="4147631027" sldId="284"/>
            <ac:grpSpMk id="34" creationId="{AE9CFFBF-C96F-F33A-8113-556D2CFD9CFD}"/>
          </ac:grpSpMkLst>
        </pc:grpChg>
        <pc:grpChg chg="del mod">
          <ac:chgData name="Michael Kuniega" userId="999f7fd1-0dc3-4cba-81fd-6a42a8d75a98" providerId="ADAL" clId="{D9C9FCFE-0EF5-4F3B-B3AB-4B4D7EB2DFF9}" dt="2023-01-15T23:40:55.607" v="555"/>
          <ac:grpSpMkLst>
            <pc:docMk/>
            <pc:sldMk cId="4147631027" sldId="284"/>
            <ac:grpSpMk id="37" creationId="{E310F853-5EA0-C814-C44B-2764367B8363}"/>
          </ac:grpSpMkLst>
        </pc:grpChg>
        <pc:grpChg chg="del mod">
          <ac:chgData name="Michael Kuniega" userId="999f7fd1-0dc3-4cba-81fd-6a42a8d75a98" providerId="ADAL" clId="{D9C9FCFE-0EF5-4F3B-B3AB-4B4D7EB2DFF9}" dt="2023-01-15T23:40:57.696" v="559"/>
          <ac:grpSpMkLst>
            <pc:docMk/>
            <pc:sldMk cId="4147631027" sldId="284"/>
            <ac:grpSpMk id="51" creationId="{A399F43C-7EB7-FAAD-FC25-5DF96567D451}"/>
          </ac:grpSpMkLst>
        </pc:grpChg>
        <pc:grpChg chg="del mod">
          <ac:chgData name="Michael Kuniega" userId="999f7fd1-0dc3-4cba-81fd-6a42a8d75a98" providerId="ADAL" clId="{D9C9FCFE-0EF5-4F3B-B3AB-4B4D7EB2DFF9}" dt="2023-01-15T23:40:57.696" v="559"/>
          <ac:grpSpMkLst>
            <pc:docMk/>
            <pc:sldMk cId="4147631027" sldId="284"/>
            <ac:grpSpMk id="52" creationId="{0D6CC121-0A64-719A-3144-3124AC30BF18}"/>
          </ac:grpSpMkLst>
        </pc:grpChg>
        <pc:grpChg chg="mod">
          <ac:chgData name="Michael Kuniega" userId="999f7fd1-0dc3-4cba-81fd-6a42a8d75a98" providerId="ADAL" clId="{D9C9FCFE-0EF5-4F3B-B3AB-4B4D7EB2DFF9}" dt="2023-01-15T23:40:57.696" v="559"/>
          <ac:grpSpMkLst>
            <pc:docMk/>
            <pc:sldMk cId="4147631027" sldId="284"/>
            <ac:grpSpMk id="56" creationId="{2C7AD550-2624-EAA6-5D1D-076EDB3300E5}"/>
          </ac:grpSpMkLst>
        </pc:grpChg>
        <pc:grpChg chg="mod">
          <ac:chgData name="Michael Kuniega" userId="999f7fd1-0dc3-4cba-81fd-6a42a8d75a98" providerId="ADAL" clId="{D9C9FCFE-0EF5-4F3B-B3AB-4B4D7EB2DFF9}" dt="2023-01-15T23:41:00.791" v="564"/>
          <ac:grpSpMkLst>
            <pc:docMk/>
            <pc:sldMk cId="4147631027" sldId="284"/>
            <ac:grpSpMk id="61" creationId="{CB1C3F0E-EF49-E592-0276-AABB4B76B981}"/>
          </ac:grpSpMkLst>
        </pc:grpChg>
        <pc:grpChg chg="del mod">
          <ac:chgData name="Michael Kuniega" userId="999f7fd1-0dc3-4cba-81fd-6a42a8d75a98" providerId="ADAL" clId="{D9C9FCFE-0EF5-4F3B-B3AB-4B4D7EB2DFF9}" dt="2023-01-15T23:41:09.969" v="579"/>
          <ac:grpSpMkLst>
            <pc:docMk/>
            <pc:sldMk cId="4147631027" sldId="284"/>
            <ac:grpSpMk id="66" creationId="{9F0CE6CB-656B-76A2-8934-A1F9CD3AE46C}"/>
          </ac:grpSpMkLst>
        </pc:grpChg>
        <pc:grpChg chg="del mod">
          <ac:chgData name="Michael Kuniega" userId="999f7fd1-0dc3-4cba-81fd-6a42a8d75a98" providerId="ADAL" clId="{D9C9FCFE-0EF5-4F3B-B3AB-4B4D7EB2DFF9}" dt="2023-01-15T23:41:19.137" v="596"/>
          <ac:grpSpMkLst>
            <pc:docMk/>
            <pc:sldMk cId="4147631027" sldId="284"/>
            <ac:grpSpMk id="76" creationId="{E4899FD9-ADE3-BBE5-76AB-F7D7274C4A76}"/>
          </ac:grpSpMkLst>
        </pc:grpChg>
        <pc:grpChg chg="del mod">
          <ac:chgData name="Michael Kuniega" userId="999f7fd1-0dc3-4cba-81fd-6a42a8d75a98" providerId="ADAL" clId="{D9C9FCFE-0EF5-4F3B-B3AB-4B4D7EB2DFF9}" dt="2023-01-15T23:41:21.750" v="599"/>
          <ac:grpSpMkLst>
            <pc:docMk/>
            <pc:sldMk cId="4147631027" sldId="284"/>
            <ac:grpSpMk id="93" creationId="{454525A9-35DC-E856-B293-ABFFCA42114A}"/>
          </ac:grpSpMkLst>
        </pc:grpChg>
        <pc:grpChg chg="del mod">
          <ac:chgData name="Michael Kuniega" userId="999f7fd1-0dc3-4cba-81fd-6a42a8d75a98" providerId="ADAL" clId="{D9C9FCFE-0EF5-4F3B-B3AB-4B4D7EB2DFF9}" dt="2023-01-15T23:41:36.034" v="612"/>
          <ac:grpSpMkLst>
            <pc:docMk/>
            <pc:sldMk cId="4147631027" sldId="284"/>
            <ac:grpSpMk id="96" creationId="{B4AECD35-42E6-B0D7-BE7F-079F91A6C4C5}"/>
          </ac:grpSpMkLst>
        </pc:grpChg>
        <pc:grpChg chg="del mod">
          <ac:chgData name="Michael Kuniega" userId="999f7fd1-0dc3-4cba-81fd-6a42a8d75a98" providerId="ADAL" clId="{D9C9FCFE-0EF5-4F3B-B3AB-4B4D7EB2DFF9}" dt="2023-01-15T23:41:36.034" v="612"/>
          <ac:grpSpMkLst>
            <pc:docMk/>
            <pc:sldMk cId="4147631027" sldId="284"/>
            <ac:grpSpMk id="100" creationId="{760FA520-1C77-C858-67F0-B89BA76CB153}"/>
          </ac:grpSpMkLst>
        </pc:grpChg>
        <pc:grpChg chg="del mod">
          <ac:chgData name="Michael Kuniega" userId="999f7fd1-0dc3-4cba-81fd-6a42a8d75a98" providerId="ADAL" clId="{D9C9FCFE-0EF5-4F3B-B3AB-4B4D7EB2DFF9}" dt="2023-01-15T23:41:42.148" v="623"/>
          <ac:grpSpMkLst>
            <pc:docMk/>
            <pc:sldMk cId="4147631027" sldId="284"/>
            <ac:grpSpMk id="108" creationId="{58233461-8703-3E0A-BEF1-F0AD094E17C9}"/>
          </ac:grpSpMkLst>
        </pc:grpChg>
        <pc:grpChg chg="mod">
          <ac:chgData name="Michael Kuniega" userId="999f7fd1-0dc3-4cba-81fd-6a42a8d75a98" providerId="ADAL" clId="{D9C9FCFE-0EF5-4F3B-B3AB-4B4D7EB2DFF9}" dt="2023-01-15T23:41:42.148" v="623"/>
          <ac:grpSpMkLst>
            <pc:docMk/>
            <pc:sldMk cId="4147631027" sldId="284"/>
            <ac:grpSpMk id="119" creationId="{EE8C90E3-A6BC-864C-774C-F6BE24D529BC}"/>
          </ac:grpSpMkLst>
        </pc:grpChg>
        <pc:grpChg chg="del mod">
          <ac:chgData name="Michael Kuniega" userId="999f7fd1-0dc3-4cba-81fd-6a42a8d75a98" providerId="ADAL" clId="{D9C9FCFE-0EF5-4F3B-B3AB-4B4D7EB2DFF9}" dt="2023-01-15T23:41:56.937" v="642"/>
          <ac:grpSpMkLst>
            <pc:docMk/>
            <pc:sldMk cId="4147631027" sldId="284"/>
            <ac:grpSpMk id="135" creationId="{9A608477-104E-016E-39A6-C9A75D1B6088}"/>
          </ac:grpSpMkLst>
        </pc:grpChg>
        <pc:grpChg chg="del mod">
          <ac:chgData name="Michael Kuniega" userId="999f7fd1-0dc3-4cba-81fd-6a42a8d75a98" providerId="ADAL" clId="{D9C9FCFE-0EF5-4F3B-B3AB-4B4D7EB2DFF9}" dt="2023-01-15T23:41:59.017" v="644"/>
          <ac:grpSpMkLst>
            <pc:docMk/>
            <pc:sldMk cId="4147631027" sldId="284"/>
            <ac:grpSpMk id="138" creationId="{5FC35149-7510-6DCE-5F71-EB46E5247ABC}"/>
          </ac:grpSpMkLst>
        </pc:grpChg>
        <pc:grpChg chg="del mod">
          <ac:chgData name="Michael Kuniega" userId="999f7fd1-0dc3-4cba-81fd-6a42a8d75a98" providerId="ADAL" clId="{D9C9FCFE-0EF5-4F3B-B3AB-4B4D7EB2DFF9}" dt="2023-01-15T23:42:04.474" v="654"/>
          <ac:grpSpMkLst>
            <pc:docMk/>
            <pc:sldMk cId="4147631027" sldId="284"/>
            <ac:grpSpMk id="140" creationId="{DD88BDC5-5C4C-739F-7A29-D5799A128115}"/>
          </ac:grpSpMkLst>
        </pc:grpChg>
        <pc:grpChg chg="del mod">
          <ac:chgData name="Michael Kuniega" userId="999f7fd1-0dc3-4cba-81fd-6a42a8d75a98" providerId="ADAL" clId="{D9C9FCFE-0EF5-4F3B-B3AB-4B4D7EB2DFF9}" dt="2023-01-15T23:42:06.979" v="656"/>
          <ac:grpSpMkLst>
            <pc:docMk/>
            <pc:sldMk cId="4147631027" sldId="284"/>
            <ac:grpSpMk id="150" creationId="{1F744398-04D6-BD64-0022-A55CBC383E0E}"/>
          </ac:grpSpMkLst>
        </pc:grpChg>
        <pc:grpChg chg="mod">
          <ac:chgData name="Michael Kuniega" userId="999f7fd1-0dc3-4cba-81fd-6a42a8d75a98" providerId="ADAL" clId="{D9C9FCFE-0EF5-4F3B-B3AB-4B4D7EB2DFF9}" dt="2023-01-15T23:42:04.474" v="654"/>
          <ac:grpSpMkLst>
            <pc:docMk/>
            <pc:sldMk cId="4147631027" sldId="284"/>
            <ac:grpSpMk id="151" creationId="{5B9ACCA8-9A63-40A4-FBBF-6BC633A21B38}"/>
          </ac:grpSpMkLst>
        </pc:grpChg>
        <pc:grpChg chg="mod">
          <ac:chgData name="Michael Kuniega" userId="999f7fd1-0dc3-4cba-81fd-6a42a8d75a98" providerId="ADAL" clId="{D9C9FCFE-0EF5-4F3B-B3AB-4B4D7EB2DFF9}" dt="2023-01-15T23:42:06.979" v="656"/>
          <ac:grpSpMkLst>
            <pc:docMk/>
            <pc:sldMk cId="4147631027" sldId="284"/>
            <ac:grpSpMk id="153" creationId="{F5FEF55D-ACA9-FD7E-F30F-9EE3BD998E32}"/>
          </ac:grpSpMkLst>
        </pc:grpChg>
        <pc:grpChg chg="del mod">
          <ac:chgData name="Michael Kuniega" userId="999f7fd1-0dc3-4cba-81fd-6a42a8d75a98" providerId="ADAL" clId="{D9C9FCFE-0EF5-4F3B-B3AB-4B4D7EB2DFF9}" dt="2023-01-15T23:42:21.762" v="677"/>
          <ac:grpSpMkLst>
            <pc:docMk/>
            <pc:sldMk cId="4147631027" sldId="284"/>
            <ac:grpSpMk id="161" creationId="{56E1ABAC-7AFB-2E04-C9D8-A18B7142A90A}"/>
          </ac:grpSpMkLst>
        </pc:grpChg>
        <pc:grpChg chg="mod">
          <ac:chgData name="Michael Kuniega" userId="999f7fd1-0dc3-4cba-81fd-6a42a8d75a98" providerId="ADAL" clId="{D9C9FCFE-0EF5-4F3B-B3AB-4B4D7EB2DFF9}" dt="2023-01-15T23:42:14.783" v="664"/>
          <ac:grpSpMkLst>
            <pc:docMk/>
            <pc:sldMk cId="4147631027" sldId="284"/>
            <ac:grpSpMk id="162" creationId="{C249C0DC-09CA-F349-99B1-AABE07860290}"/>
          </ac:grpSpMkLst>
        </pc:grpChg>
        <pc:grpChg chg="del mod">
          <ac:chgData name="Michael Kuniega" userId="999f7fd1-0dc3-4cba-81fd-6a42a8d75a98" providerId="ADAL" clId="{D9C9FCFE-0EF5-4F3B-B3AB-4B4D7EB2DFF9}" dt="2023-01-15T23:42:25.252" v="685"/>
          <ac:grpSpMkLst>
            <pc:docMk/>
            <pc:sldMk cId="4147631027" sldId="284"/>
            <ac:grpSpMk id="175" creationId="{9F739EA7-A48A-2277-CED1-4D7072394373}"/>
          </ac:grpSpMkLst>
        </pc:grpChg>
        <pc:grpChg chg="del mod">
          <ac:chgData name="Michael Kuniega" userId="999f7fd1-0dc3-4cba-81fd-6a42a8d75a98" providerId="ADAL" clId="{D9C9FCFE-0EF5-4F3B-B3AB-4B4D7EB2DFF9}" dt="2023-01-15T23:42:26.737" v="689"/>
          <ac:grpSpMkLst>
            <pc:docMk/>
            <pc:sldMk cId="4147631027" sldId="284"/>
            <ac:grpSpMk id="183" creationId="{3A14A03E-9B68-5C9C-8661-9CBBADFE9C43}"/>
          </ac:grpSpMkLst>
        </pc:grpChg>
        <pc:grpChg chg="mod">
          <ac:chgData name="Michael Kuniega" userId="999f7fd1-0dc3-4cba-81fd-6a42a8d75a98" providerId="ADAL" clId="{D9C9FCFE-0EF5-4F3B-B3AB-4B4D7EB2DFF9}" dt="2023-01-15T23:42:26.737" v="689"/>
          <ac:grpSpMkLst>
            <pc:docMk/>
            <pc:sldMk cId="4147631027" sldId="284"/>
            <ac:grpSpMk id="187" creationId="{2CFC6534-AAAA-4F41-BF55-D2969534F6D6}"/>
          </ac:grpSpMkLst>
        </pc:grpChg>
        <pc:grpChg chg="del mod">
          <ac:chgData name="Michael Kuniega" userId="999f7fd1-0dc3-4cba-81fd-6a42a8d75a98" providerId="ADAL" clId="{D9C9FCFE-0EF5-4F3B-B3AB-4B4D7EB2DFF9}" dt="2023-01-15T23:42:35.147" v="703"/>
          <ac:grpSpMkLst>
            <pc:docMk/>
            <pc:sldMk cId="4147631027" sldId="284"/>
            <ac:grpSpMk id="192" creationId="{8D6AD763-7720-7728-75B4-7F38CBAF143F}"/>
          </ac:grpSpMkLst>
        </pc:grpChg>
        <pc:grpChg chg="mod">
          <ac:chgData name="Michael Kuniega" userId="999f7fd1-0dc3-4cba-81fd-6a42a8d75a98" providerId="ADAL" clId="{D9C9FCFE-0EF5-4F3B-B3AB-4B4D7EB2DFF9}" dt="2023-01-15T23:42:35.147" v="703"/>
          <ac:grpSpMkLst>
            <pc:docMk/>
            <pc:sldMk cId="4147631027" sldId="284"/>
            <ac:grpSpMk id="201" creationId="{10C39ED2-4C7C-0A44-CC15-0E90D9BF9E7B}"/>
          </ac:grpSpMkLst>
        </pc:grpChg>
        <pc:grpChg chg="mod">
          <ac:chgData name="Michael Kuniega" userId="999f7fd1-0dc3-4cba-81fd-6a42a8d75a98" providerId="ADAL" clId="{D9C9FCFE-0EF5-4F3B-B3AB-4B4D7EB2DFF9}" dt="2023-01-15T23:42:46.601" v="711"/>
          <ac:grpSpMkLst>
            <pc:docMk/>
            <pc:sldMk cId="4147631027" sldId="284"/>
            <ac:grpSpMk id="209" creationId="{1868B718-5D68-950D-8EA6-E66A71308CE5}"/>
          </ac:grpSpMkLst>
        </pc:grpChg>
        <pc:picChg chg="add mod">
          <ac:chgData name="Michael Kuniega" userId="999f7fd1-0dc3-4cba-81fd-6a42a8d75a98" providerId="ADAL" clId="{D9C9FCFE-0EF5-4F3B-B3AB-4B4D7EB2DFF9}" dt="2023-01-15T23:40:15.137" v="508" actId="14100"/>
          <ac:picMkLst>
            <pc:docMk/>
            <pc:sldMk cId="4147631027" sldId="284"/>
            <ac:picMk id="2" creationId="{B42106FF-1232-96BB-5F4B-F24CC2765ACC}"/>
          </ac:picMkLst>
        </pc:picChg>
        <pc:inkChg chg="add mod">
          <ac:chgData name="Michael Kuniega" userId="999f7fd1-0dc3-4cba-81fd-6a42a8d75a98" providerId="ADAL" clId="{D9C9FCFE-0EF5-4F3B-B3AB-4B4D7EB2DFF9}" dt="2023-01-15T23:40:28.836" v="515"/>
          <ac:inkMkLst>
            <pc:docMk/>
            <pc:sldMk cId="4147631027" sldId="284"/>
            <ac:inkMk id="3" creationId="{DA71B09C-18CC-1154-3A91-7F9506E7A4A4}"/>
          </ac:inkMkLst>
        </pc:inkChg>
        <pc:inkChg chg="add mod">
          <ac:chgData name="Michael Kuniega" userId="999f7fd1-0dc3-4cba-81fd-6a42a8d75a98" providerId="ADAL" clId="{D9C9FCFE-0EF5-4F3B-B3AB-4B4D7EB2DFF9}" dt="2023-01-15T23:40:28.836" v="515"/>
          <ac:inkMkLst>
            <pc:docMk/>
            <pc:sldMk cId="4147631027" sldId="284"/>
            <ac:inkMk id="4" creationId="{1FC17C3A-C8CB-5B76-82AC-09D8B6C8AC6F}"/>
          </ac:inkMkLst>
        </pc:inkChg>
        <pc:inkChg chg="add mod">
          <ac:chgData name="Michael Kuniega" userId="999f7fd1-0dc3-4cba-81fd-6a42a8d75a98" providerId="ADAL" clId="{D9C9FCFE-0EF5-4F3B-B3AB-4B4D7EB2DFF9}" dt="2023-01-15T23:40:28.836" v="515"/>
          <ac:inkMkLst>
            <pc:docMk/>
            <pc:sldMk cId="4147631027" sldId="284"/>
            <ac:inkMk id="5" creationId="{9E726267-9872-8DBE-4512-3DFC9B8AA4E5}"/>
          </ac:inkMkLst>
        </pc:inkChg>
        <pc:inkChg chg="add mod">
          <ac:chgData name="Michael Kuniega" userId="999f7fd1-0dc3-4cba-81fd-6a42a8d75a98" providerId="ADAL" clId="{D9C9FCFE-0EF5-4F3B-B3AB-4B4D7EB2DFF9}" dt="2023-01-15T23:40:28.836" v="515"/>
          <ac:inkMkLst>
            <pc:docMk/>
            <pc:sldMk cId="4147631027" sldId="284"/>
            <ac:inkMk id="6" creationId="{5CA55F39-7D19-FDFD-B51E-A21CF8454D60}"/>
          </ac:inkMkLst>
        </pc:inkChg>
        <pc:inkChg chg="add mod">
          <ac:chgData name="Michael Kuniega" userId="999f7fd1-0dc3-4cba-81fd-6a42a8d75a98" providerId="ADAL" clId="{D9C9FCFE-0EF5-4F3B-B3AB-4B4D7EB2DFF9}" dt="2023-01-15T23:40:28.836" v="515"/>
          <ac:inkMkLst>
            <pc:docMk/>
            <pc:sldMk cId="4147631027" sldId="284"/>
            <ac:inkMk id="8" creationId="{359E085B-F88F-3C8F-15BA-295A29B695C7}"/>
          </ac:inkMkLst>
        </pc:inkChg>
        <pc:inkChg chg="add mod">
          <ac:chgData name="Michael Kuniega" userId="999f7fd1-0dc3-4cba-81fd-6a42a8d75a98" providerId="ADAL" clId="{D9C9FCFE-0EF5-4F3B-B3AB-4B4D7EB2DFF9}" dt="2023-01-15T23:40:28.836" v="515"/>
          <ac:inkMkLst>
            <pc:docMk/>
            <pc:sldMk cId="4147631027" sldId="284"/>
            <ac:inkMk id="9" creationId="{88673B90-7082-EE81-7E69-CD7CED628AE8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1" creationId="{63662A37-33BF-4F35-69B5-307652CEE582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2" creationId="{076D16A2-740F-579B-9335-49CA7E2AFFF4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3" creationId="{72FBFC10-DCA2-EBD0-4383-37F4DFCFD1AE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4" creationId="{94E20B0C-D783-51F5-3D5A-484AFE34F72F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5" creationId="{8863785D-A044-3375-BAEB-FFCAA8FD3A52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6" creationId="{D7C5C9E4-8B9B-196B-03BF-995FD0CF1DDE}"/>
          </ac:inkMkLst>
        </pc:inkChg>
        <pc:inkChg chg="add mod">
          <ac:chgData name="Michael Kuniega" userId="999f7fd1-0dc3-4cba-81fd-6a42a8d75a98" providerId="ADAL" clId="{D9C9FCFE-0EF5-4F3B-B3AB-4B4D7EB2DFF9}" dt="2023-01-15T23:40:55.607" v="555"/>
          <ac:inkMkLst>
            <pc:docMk/>
            <pc:sldMk cId="4147631027" sldId="284"/>
            <ac:inkMk id="18" creationId="{8D1F22E2-1950-5F1E-A3ED-F3902126221D}"/>
          </ac:inkMkLst>
        </pc:inkChg>
        <pc:inkChg chg="add mod">
          <ac:chgData name="Michael Kuniega" userId="999f7fd1-0dc3-4cba-81fd-6a42a8d75a98" providerId="ADAL" clId="{D9C9FCFE-0EF5-4F3B-B3AB-4B4D7EB2DFF9}" dt="2023-01-15T23:40:42.566" v="532"/>
          <ac:inkMkLst>
            <pc:docMk/>
            <pc:sldMk cId="4147631027" sldId="284"/>
            <ac:inkMk id="19" creationId="{C7587AEB-BABA-0256-7159-38E821620A40}"/>
          </ac:inkMkLst>
        </pc:inkChg>
        <pc:inkChg chg="add mod">
          <ac:chgData name="Michael Kuniega" userId="999f7fd1-0dc3-4cba-81fd-6a42a8d75a98" providerId="ADAL" clId="{D9C9FCFE-0EF5-4F3B-B3AB-4B4D7EB2DFF9}" dt="2023-01-15T23:40:42.566" v="532"/>
          <ac:inkMkLst>
            <pc:docMk/>
            <pc:sldMk cId="4147631027" sldId="284"/>
            <ac:inkMk id="20" creationId="{AEC428A6-9ABE-9096-20D6-A9A013B3B0AD}"/>
          </ac:inkMkLst>
        </pc:inkChg>
        <pc:inkChg chg="add mod">
          <ac:chgData name="Michael Kuniega" userId="999f7fd1-0dc3-4cba-81fd-6a42a8d75a98" providerId="ADAL" clId="{D9C9FCFE-0EF5-4F3B-B3AB-4B4D7EB2DFF9}" dt="2023-01-15T23:40:42.566" v="532"/>
          <ac:inkMkLst>
            <pc:docMk/>
            <pc:sldMk cId="4147631027" sldId="284"/>
            <ac:inkMk id="21" creationId="{8BE7499E-AE0C-43B3-F0E4-13AD83A4FB9C}"/>
          </ac:inkMkLst>
        </pc:inkChg>
        <pc:inkChg chg="add mod">
          <ac:chgData name="Michael Kuniega" userId="999f7fd1-0dc3-4cba-81fd-6a42a8d75a98" providerId="ADAL" clId="{D9C9FCFE-0EF5-4F3B-B3AB-4B4D7EB2DFF9}" dt="2023-01-15T23:40:42.566" v="532"/>
          <ac:inkMkLst>
            <pc:docMk/>
            <pc:sldMk cId="4147631027" sldId="284"/>
            <ac:inkMk id="22" creationId="{8C6E2D3B-A75D-0261-1462-25C2E28A4CF8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23" creationId="{24C0AD7C-7A85-98F3-749A-F625104E86EF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24" creationId="{5FC2F29F-1DA9-35A9-93C0-0252B7B078E8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25" creationId="{00A78904-DFEA-33D6-4CE2-67255D7D7FCB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26" creationId="{C291B804-536B-023B-2E78-6FD8F488DBE7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29" creationId="{7F00EA73-2D46-E770-A301-0F07C14137D8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0" creationId="{08C6F5F7-D4D7-4638-CA41-6D1FB400FC25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1" creationId="{F688AE9F-E4C2-4ABE-7BF7-660F7F7A6CC7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2" creationId="{4F1A6A3A-4DE3-EAC4-A3CB-277F927F7169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3" creationId="{0AEAC9B6-7C37-6CD2-0E2C-4CF2D514570B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5" creationId="{F4F1313F-F35B-9497-A5CE-7F4D7436837F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6" creationId="{A3C43492-0527-4C36-4A9B-57121C8910EA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8" creationId="{0439D657-8433-D625-9416-95A2E5FE5EED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39" creationId="{6AD851C3-4AD9-7066-C883-1750F83882E5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0" creationId="{8AA33EC4-77A7-A8EF-6DAB-926E18A4814C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1" creationId="{0B59368F-F1F2-D846-2955-FCEC6F50C976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2" creationId="{0C2B5847-EC9D-304B-8688-73F4CEA789D1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3" creationId="{49710BCC-716A-49DF-E698-42D76EB936B8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4" creationId="{57214159-5C4F-369B-1518-243235C2C325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5" creationId="{FD827E3F-4C54-2EC4-857F-D6C57D9DB8E4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6" creationId="{FA23EAA6-FB1E-7D0D-65B6-6AB7E67E70AD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7" creationId="{290E48D4-115C-BBAF-BBA6-4D5B6ABC46AD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8" creationId="{21E97710-7AFE-95E4-71E7-6EE76A352262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49" creationId="{BEB24699-5E0E-9D2F-DF28-3006FD1A4CA9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50" creationId="{A0BF0345-2D8E-0AA3-D984-9528D101931F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53" creationId="{9E3CB14E-D4BD-5BBE-7D25-3DC8F5B6BC85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54" creationId="{393C3E44-6E80-ACD8-139F-82927D37EDDA}"/>
          </ac:inkMkLst>
        </pc:inkChg>
        <pc:inkChg chg="add mod">
          <ac:chgData name="Michael Kuniega" userId="999f7fd1-0dc3-4cba-81fd-6a42a8d75a98" providerId="ADAL" clId="{D9C9FCFE-0EF5-4F3B-B3AB-4B4D7EB2DFF9}" dt="2023-01-15T23:40:57.696" v="559"/>
          <ac:inkMkLst>
            <pc:docMk/>
            <pc:sldMk cId="4147631027" sldId="284"/>
            <ac:inkMk id="55" creationId="{773CC7F7-F5F0-F89E-00A5-32DE56109C23}"/>
          </ac:inkMkLst>
        </pc:inkChg>
        <pc:inkChg chg="add mod">
          <ac:chgData name="Michael Kuniega" userId="999f7fd1-0dc3-4cba-81fd-6a42a8d75a98" providerId="ADAL" clId="{D9C9FCFE-0EF5-4F3B-B3AB-4B4D7EB2DFF9}" dt="2023-01-15T23:41:00.791" v="564"/>
          <ac:inkMkLst>
            <pc:docMk/>
            <pc:sldMk cId="4147631027" sldId="284"/>
            <ac:inkMk id="57" creationId="{D36224BC-66D3-26A5-04F6-E7576E40F834}"/>
          </ac:inkMkLst>
        </pc:inkChg>
        <pc:inkChg chg="add mod">
          <ac:chgData name="Michael Kuniega" userId="999f7fd1-0dc3-4cba-81fd-6a42a8d75a98" providerId="ADAL" clId="{D9C9FCFE-0EF5-4F3B-B3AB-4B4D7EB2DFF9}" dt="2023-01-15T23:41:00.791" v="564"/>
          <ac:inkMkLst>
            <pc:docMk/>
            <pc:sldMk cId="4147631027" sldId="284"/>
            <ac:inkMk id="58" creationId="{54C1FBA3-B7B7-318B-BE67-9B430BA42DE9}"/>
          </ac:inkMkLst>
        </pc:inkChg>
        <pc:inkChg chg="add mod">
          <ac:chgData name="Michael Kuniega" userId="999f7fd1-0dc3-4cba-81fd-6a42a8d75a98" providerId="ADAL" clId="{D9C9FCFE-0EF5-4F3B-B3AB-4B4D7EB2DFF9}" dt="2023-01-15T23:41:00.791" v="564"/>
          <ac:inkMkLst>
            <pc:docMk/>
            <pc:sldMk cId="4147631027" sldId="284"/>
            <ac:inkMk id="59" creationId="{28650452-1882-7752-6712-F3CD9601974C}"/>
          </ac:inkMkLst>
        </pc:inkChg>
        <pc:inkChg chg="add mod">
          <ac:chgData name="Michael Kuniega" userId="999f7fd1-0dc3-4cba-81fd-6a42a8d75a98" providerId="ADAL" clId="{D9C9FCFE-0EF5-4F3B-B3AB-4B4D7EB2DFF9}" dt="2023-01-15T23:41:00.791" v="564"/>
          <ac:inkMkLst>
            <pc:docMk/>
            <pc:sldMk cId="4147631027" sldId="284"/>
            <ac:inkMk id="60" creationId="{3EDCDE0E-7734-21F6-1425-5F9C51EA2E8C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2" creationId="{EAAE7188-2603-4FDF-A1FE-759F1A3DF6C3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3" creationId="{3972CD36-1752-5FC4-506A-1A05BEBD5DD6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4" creationId="{B1A6B3F7-E1C6-AA31-607F-D5AE2F2915AE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5" creationId="{79382A38-9A3B-458E-87C5-6E1F9875B4D5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7" creationId="{AFCD34E0-9F66-303C-B247-5B74276B9C7E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8" creationId="{DD21AAA7-4944-6199-88F0-E90D865E82F0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69" creationId="{E0CD7319-028D-948C-8209-00B4AE5FAC9E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0" creationId="{A4DB3604-383B-C4AC-3FED-A478DCA93F1E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1" creationId="{DD8390E3-5342-03E9-5158-D551C64B5FBC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2" creationId="{452299A9-BD4F-0CAD-DCB6-255C25DBA81A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3" creationId="{8F9366FB-F0CD-F8F9-AA2E-8DD4C2650478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4" creationId="{4D3E558A-B784-3CE7-9FD4-7566AA61DB09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5" creationId="{43C2C8E6-72AE-F361-2CC3-F3D8F44B3D41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7" creationId="{AEEE94F4-865A-AF58-ED67-9030CCF18D32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8" creationId="{9459B6B7-D241-85DB-A4B8-27CE2CA7A450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79" creationId="{7F74E8BB-1BF1-A8CD-8435-91B45F074425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0" creationId="{86F07209-9F78-DF87-67CF-33C6F57D5AD2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1" creationId="{145128C8-BA20-2A4D-E550-21843E3C6205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2" creationId="{62C67B23-6576-C122-24C7-2997B0445921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3" creationId="{E7CDDD1F-4038-3579-C050-CC015C0A2700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4" creationId="{08D4585D-2BED-0770-3EC5-39303B820EDA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5" creationId="{EBB28841-183C-E1FE-8F24-511B72DD2139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6" creationId="{799C36B8-545D-1977-D513-3ECA6657E52B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7" creationId="{6FAC5E55-2759-C90C-11A3-CC680B8C1C0D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8" creationId="{23B8F827-3F55-6C72-22DD-3C214E82E141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89" creationId="{2AAA21DA-E88B-F857-3CA6-8F3301F5BA26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0" creationId="{E66AD2C9-87DF-9BB1-890C-ACDEB07885DA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1" creationId="{6DAB4723-72FB-70A2-0C33-F9FA1042A3CF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2" creationId="{B77429EB-7CBC-166B-B620-EC6973B52A99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4" creationId="{22ACDE34-4A2D-AFD3-9C5D-5F84D0652FEC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5" creationId="{A6485A9E-834E-04AC-2128-C3FFE22431E1}"/>
          </ac:inkMkLst>
        </pc:inkChg>
        <pc:inkChg chg="add del">
          <ac:chgData name="Michael Kuniega" userId="999f7fd1-0dc3-4cba-81fd-6a42a8d75a98" providerId="ADAL" clId="{D9C9FCFE-0EF5-4F3B-B3AB-4B4D7EB2DFF9}" dt="2023-01-15T23:41:26.551" v="601"/>
          <ac:inkMkLst>
            <pc:docMk/>
            <pc:sldMk cId="4147631027" sldId="284"/>
            <ac:inkMk id="97" creationId="{C3D60F72-3B7A-2B00-B5AA-2074059C787E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8" creationId="{79DB43D3-B2B7-84EE-A6CE-6B6086C94FD8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99" creationId="{A49977EB-6DE8-2D48-D008-B0EF586F1D5D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1" creationId="{BA447F44-3235-31A0-9938-A063B38FD61F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2" creationId="{F402F263-F687-0C95-9946-1BDF5B08A88A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3" creationId="{613F3B7A-1FB5-617C-D352-8B3D48525E74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4" creationId="{85262C01-7281-EBFA-22C3-661083660984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5" creationId="{E2175383-C872-6767-B437-BD708F52B2A2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6" creationId="{383271E4-952D-8D9E-9068-D90C7F28EB59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7" creationId="{BDB4DD37-5658-57EC-CE07-BE9C02FC1E07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09" creationId="{4D07C5D9-3DFF-E48C-7AFF-9A9189EBD0DF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0" creationId="{220CB98B-5386-D186-8C32-0BF5D71EE850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1" creationId="{1B78B2FA-C31A-9706-883E-4D1EB9D38D63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2" creationId="{933E6952-9AC7-DC57-9642-AA93EFE9201E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3" creationId="{BDF3117F-3EDB-CCFC-4208-70CF741DF398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4" creationId="{3C1503E6-1C9E-ECC9-D090-A18FB13D2122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5" creationId="{14368E6A-D09E-B183-0A63-E5CA08CFF11A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6" creationId="{25F53B9E-393F-BB7B-D355-8F5D84C6060A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7" creationId="{B4CE63D5-88DE-BA5D-806E-C45ED0BA1339}"/>
          </ac:inkMkLst>
        </pc:inkChg>
        <pc:inkChg chg="add mod">
          <ac:chgData name="Michael Kuniega" userId="999f7fd1-0dc3-4cba-81fd-6a42a8d75a98" providerId="ADAL" clId="{D9C9FCFE-0EF5-4F3B-B3AB-4B4D7EB2DFF9}" dt="2023-01-15T23:41:42.148" v="623"/>
          <ac:inkMkLst>
            <pc:docMk/>
            <pc:sldMk cId="4147631027" sldId="284"/>
            <ac:inkMk id="118" creationId="{CFED752D-0965-A728-0541-F817D50374E4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0" creationId="{6C2EA2C7-21A5-809F-9434-4FE359384637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1" creationId="{892579CA-D488-F74A-0CF8-67F9E854C24A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2" creationId="{D17DA706-2C72-F1B0-780A-6B4F96F23411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3" creationId="{530FF4EB-103B-3F33-6441-DC1CC1E1BCE9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4" creationId="{96FA96BD-3D26-2C1A-CE67-3DF002E32233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5" creationId="{D5DDA26B-AD68-08A5-841D-082F64D8F293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6" creationId="{C76780F3-3E07-74E8-31F8-8750F081D62F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7" creationId="{CC7BBE17-B3BF-0837-C445-573452957EEC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8" creationId="{8035FFE9-C95A-A543-D654-B0A2362486BD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29" creationId="{23368D2F-6A47-7025-5E71-B6C2EFE1CD5F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0" creationId="{B77330AF-4C5E-FC85-BD8A-1E0F35ABC7C3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1" creationId="{0DBB2BDA-4A5B-BDB6-E821-BB963B5F9DA5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2" creationId="{4757ECA0-E766-8ACD-23F4-3C04560DB24C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3" creationId="{4C6CD7D8-FE39-C0FC-6390-1C1C1D3B1BCD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4" creationId="{3406A3CC-3EA6-EB68-9858-7870A5EE7083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6" creationId="{4F478106-4F4E-50A2-805F-A05812699D50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7" creationId="{CA800B36-BA9B-00A2-502F-BC44FF244E4A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39" creationId="{3A814CAF-9FAA-44AC-6DCE-CE075A551FC6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41" creationId="{AC10DD82-130F-B204-6FB2-25F09C5E8F3C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42" creationId="{33407712-FE8A-30DB-6B38-5113A443CDFF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43" creationId="{8BB52DA0-7E78-237F-A8FE-CCE7011FCB15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44" creationId="{9DC6F50F-B26D-B2D1-833A-C413032579F9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45" creationId="{5FBA85A4-48AD-CB34-E85F-D5607DAC85A9}"/>
          </ac:inkMkLst>
        </pc:inkChg>
        <pc:inkChg chg="add mod">
          <ac:chgData name="Michael Kuniega" userId="999f7fd1-0dc3-4cba-81fd-6a42a8d75a98" providerId="ADAL" clId="{D9C9FCFE-0EF5-4F3B-B3AB-4B4D7EB2DFF9}" dt="2023-01-15T23:42:04.474" v="654"/>
          <ac:inkMkLst>
            <pc:docMk/>
            <pc:sldMk cId="4147631027" sldId="284"/>
            <ac:inkMk id="146" creationId="{DA331353-8CF9-8BF1-BE23-4531277BEFE7}"/>
          </ac:inkMkLst>
        </pc:inkChg>
        <pc:inkChg chg="add mod">
          <ac:chgData name="Michael Kuniega" userId="999f7fd1-0dc3-4cba-81fd-6a42a8d75a98" providerId="ADAL" clId="{D9C9FCFE-0EF5-4F3B-B3AB-4B4D7EB2DFF9}" dt="2023-01-15T23:42:06.979" v="656"/>
          <ac:inkMkLst>
            <pc:docMk/>
            <pc:sldMk cId="4147631027" sldId="284"/>
            <ac:inkMk id="147" creationId="{A492F55B-8A5E-B6CE-10CE-59BF2D1728A3}"/>
          </ac:inkMkLst>
        </pc:inkChg>
        <pc:inkChg chg="add mod">
          <ac:chgData name="Michael Kuniega" userId="999f7fd1-0dc3-4cba-81fd-6a42a8d75a98" providerId="ADAL" clId="{D9C9FCFE-0EF5-4F3B-B3AB-4B4D7EB2DFF9}" dt="2023-01-15T23:42:06.979" v="656"/>
          <ac:inkMkLst>
            <pc:docMk/>
            <pc:sldMk cId="4147631027" sldId="284"/>
            <ac:inkMk id="148" creationId="{2C067433-DC4F-6E15-946B-7C6D92947332}"/>
          </ac:inkMkLst>
        </pc:inkChg>
        <pc:inkChg chg="add mod">
          <ac:chgData name="Michael Kuniega" userId="999f7fd1-0dc3-4cba-81fd-6a42a8d75a98" providerId="ADAL" clId="{D9C9FCFE-0EF5-4F3B-B3AB-4B4D7EB2DFF9}" dt="2023-01-15T23:42:06.979" v="656"/>
          <ac:inkMkLst>
            <pc:docMk/>
            <pc:sldMk cId="4147631027" sldId="284"/>
            <ac:inkMk id="149" creationId="{274528AC-D04D-2FEC-547F-BC330BAD64A8}"/>
          </ac:inkMkLst>
        </pc:inkChg>
        <pc:inkChg chg="add mod">
          <ac:chgData name="Michael Kuniega" userId="999f7fd1-0dc3-4cba-81fd-6a42a8d75a98" providerId="ADAL" clId="{D9C9FCFE-0EF5-4F3B-B3AB-4B4D7EB2DFF9}" dt="2023-01-15T23:42:06.979" v="656"/>
          <ac:inkMkLst>
            <pc:docMk/>
            <pc:sldMk cId="4147631027" sldId="284"/>
            <ac:inkMk id="152" creationId="{CCC2BE2B-402C-71CB-C0A7-57D2E7C57B67}"/>
          </ac:inkMkLst>
        </pc:inkChg>
        <pc:inkChg chg="add mod">
          <ac:chgData name="Michael Kuniega" userId="999f7fd1-0dc3-4cba-81fd-6a42a8d75a98" providerId="ADAL" clId="{D9C9FCFE-0EF5-4F3B-B3AB-4B4D7EB2DFF9}" dt="2023-01-15T23:42:14.783" v="664"/>
          <ac:inkMkLst>
            <pc:docMk/>
            <pc:sldMk cId="4147631027" sldId="284"/>
            <ac:inkMk id="154" creationId="{A056BA91-505E-C749-6950-C580B8FE8145}"/>
          </ac:inkMkLst>
        </pc:inkChg>
        <pc:inkChg chg="add mod">
          <ac:chgData name="Michael Kuniega" userId="999f7fd1-0dc3-4cba-81fd-6a42a8d75a98" providerId="ADAL" clId="{D9C9FCFE-0EF5-4F3B-B3AB-4B4D7EB2DFF9}" dt="2023-01-15T23:42:14.783" v="664"/>
          <ac:inkMkLst>
            <pc:docMk/>
            <pc:sldMk cId="4147631027" sldId="284"/>
            <ac:inkMk id="155" creationId="{C34713D0-6138-7BD0-D62C-F6E617245627}"/>
          </ac:inkMkLst>
        </pc:inkChg>
        <pc:inkChg chg="add mod">
          <ac:chgData name="Michael Kuniega" userId="999f7fd1-0dc3-4cba-81fd-6a42a8d75a98" providerId="ADAL" clId="{D9C9FCFE-0EF5-4F3B-B3AB-4B4D7EB2DFF9}" dt="2023-01-15T23:42:14.783" v="664"/>
          <ac:inkMkLst>
            <pc:docMk/>
            <pc:sldMk cId="4147631027" sldId="284"/>
            <ac:inkMk id="156" creationId="{03B3F920-27F9-2B6A-A907-EA44C5E99207}"/>
          </ac:inkMkLst>
        </pc:inkChg>
        <pc:inkChg chg="add mod">
          <ac:chgData name="Michael Kuniega" userId="999f7fd1-0dc3-4cba-81fd-6a42a8d75a98" providerId="ADAL" clId="{D9C9FCFE-0EF5-4F3B-B3AB-4B4D7EB2DFF9}" dt="2023-01-15T23:42:14.783" v="664"/>
          <ac:inkMkLst>
            <pc:docMk/>
            <pc:sldMk cId="4147631027" sldId="284"/>
            <ac:inkMk id="157" creationId="{7CD4DF4B-AB16-26A6-5C0C-6BFDCF7EAEAD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58" creationId="{C4F7A690-4A47-2AF4-5965-B58A97E02EF0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59" creationId="{1B99F595-C785-AB7B-DAA7-BA0FE31FCE48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0" creationId="{EF44C8BB-1ADD-641D-6D9C-DD1395A6D567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3" creationId="{024180B6-6912-DA62-2B24-BDEB084C7EFC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4" creationId="{72F747F4-E39A-2CE0-9BC8-F1BE6645CF16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5" creationId="{C04EEA4A-3A76-35F1-33A3-A14505706B7E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6" creationId="{F1CE91C2-C0D0-AA61-B00B-05BF9113BA34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7" creationId="{467952E7-C89C-FA18-1794-08D7E49F4717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8" creationId="{D3E36FD0-10ED-DDCF-6357-0D0B58D3B14C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69" creationId="{8FECF9D9-AF1C-BC52-022D-C5700199CD41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0" creationId="{4913B883-F113-D09C-9335-C407BA2F3B4E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1" creationId="{C93FEB1C-7BA7-97EA-E4A0-A178CA30041F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2" creationId="{A526F10E-D1EF-08B6-E667-18EEEB37A5DE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3" creationId="{91C1D3ED-711A-BDAE-8A0E-D4AA03B4C5BA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4" creationId="{C897FD73-E756-D7F4-A33D-D69EFF938A7D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6" creationId="{F905D081-EE6F-FB71-5088-881CA4C05BB6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7" creationId="{0611909C-20FF-F92C-959F-213CE4B3E12E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8" creationId="{389F5BAB-B59D-0B62-6086-20D978085F49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79" creationId="{1451E2C0-E738-ADD8-A206-A0F0A27E11BB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80" creationId="{DFBED054-DBF1-24A9-D0EB-4A2A77AEAC8F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81" creationId="{891834FB-5FBF-3474-580B-27ADCC4443CC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82" creationId="{D47075F8-48D6-5CF6-57C4-652AABB149FC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84" creationId="{60E86664-695B-22FE-8E1F-A26B81F602F5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85" creationId="{7730E7DE-404E-6617-A05C-BECBE6764300}"/>
          </ac:inkMkLst>
        </pc:inkChg>
        <pc:inkChg chg="add mod">
          <ac:chgData name="Michael Kuniega" userId="999f7fd1-0dc3-4cba-81fd-6a42a8d75a98" providerId="ADAL" clId="{D9C9FCFE-0EF5-4F3B-B3AB-4B4D7EB2DFF9}" dt="2023-01-15T23:42:26.737" v="689"/>
          <ac:inkMkLst>
            <pc:docMk/>
            <pc:sldMk cId="4147631027" sldId="284"/>
            <ac:inkMk id="186" creationId="{A5178D8D-B720-B51F-1A4B-633662F225C4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88" creationId="{2787209E-8849-39CE-D0C7-7DCA2F4C0A4A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89" creationId="{2C868A33-B653-4294-056F-6E358182F13D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0" creationId="{E4DE8204-E851-EE1F-E6D6-E046E0A67F02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1" creationId="{90AC798A-7536-5C82-FFFB-1D77C377EF7C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3" creationId="{42D6BEFE-663A-9DBD-CC78-52A7F71572C1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4" creationId="{988C252B-6732-E733-93F1-A9DDE8378492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5" creationId="{089E75AA-40BE-EA38-FD10-93E765C42DB5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6" creationId="{479328EE-550F-D6CB-1625-F664E4B08D8D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7" creationId="{4FB6C4B1-B278-FDB0-D3D4-975C93247549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8" creationId="{EE065CD6-F8BF-59F5-4E68-7385D1F02067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199" creationId="{36D44BFD-A001-584E-082F-9B11F94D84E7}"/>
          </ac:inkMkLst>
        </pc:inkChg>
        <pc:inkChg chg="add mod">
          <ac:chgData name="Michael Kuniega" userId="999f7fd1-0dc3-4cba-81fd-6a42a8d75a98" providerId="ADAL" clId="{D9C9FCFE-0EF5-4F3B-B3AB-4B4D7EB2DFF9}" dt="2023-01-15T23:42:35.147" v="703"/>
          <ac:inkMkLst>
            <pc:docMk/>
            <pc:sldMk cId="4147631027" sldId="284"/>
            <ac:inkMk id="200" creationId="{66DEF7A1-23EF-35C8-DDD7-EE31E67997F0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2" creationId="{939A94F0-3FBF-CB69-99F3-4CD20F2301B5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3" creationId="{865384BF-34DF-BD1E-60DD-5FECFB1A6146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4" creationId="{A9E62AB2-A497-55D0-A4BE-0865EE3E9BD4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5" creationId="{CD4C6CD1-AC47-30FE-D2B4-3416C7934199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6" creationId="{2EAEEA5E-86D4-D02A-BFB0-C40E4CF0DACD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7" creationId="{0B11A4A0-5C71-E1F7-C143-08C60F4812D0}"/>
          </ac:inkMkLst>
        </pc:inkChg>
        <pc:inkChg chg="add mod">
          <ac:chgData name="Michael Kuniega" userId="999f7fd1-0dc3-4cba-81fd-6a42a8d75a98" providerId="ADAL" clId="{D9C9FCFE-0EF5-4F3B-B3AB-4B4D7EB2DFF9}" dt="2023-01-15T23:42:46.601" v="711"/>
          <ac:inkMkLst>
            <pc:docMk/>
            <pc:sldMk cId="4147631027" sldId="284"/>
            <ac:inkMk id="208" creationId="{1912E2F9-FA73-6DE7-7C98-1F64111F206A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46:30.129" v="939"/>
        <pc:sldMkLst>
          <pc:docMk/>
          <pc:sldMk cId="136700750" sldId="285"/>
        </pc:sldMkLst>
        <pc:grpChg chg="del mod">
          <ac:chgData name="Michael Kuniega" userId="999f7fd1-0dc3-4cba-81fd-6a42a8d75a98" providerId="ADAL" clId="{D9C9FCFE-0EF5-4F3B-B3AB-4B4D7EB2DFF9}" dt="2023-01-15T23:43:12.013" v="729"/>
          <ac:grpSpMkLst>
            <pc:docMk/>
            <pc:sldMk cId="136700750" sldId="285"/>
            <ac:grpSpMk id="12" creationId="{36519077-FCA2-7D60-ACDA-5F353D44AB9A}"/>
          </ac:grpSpMkLst>
        </pc:grpChg>
        <pc:grpChg chg="mod">
          <ac:chgData name="Michael Kuniega" userId="999f7fd1-0dc3-4cba-81fd-6a42a8d75a98" providerId="ADAL" clId="{D9C9FCFE-0EF5-4F3B-B3AB-4B4D7EB2DFF9}" dt="2023-01-15T23:43:20.719" v="745"/>
          <ac:grpSpMkLst>
            <pc:docMk/>
            <pc:sldMk cId="136700750" sldId="285"/>
            <ac:grpSpMk id="27" creationId="{4A3B6AC0-9621-CAB6-914D-C7DBBF360C99}"/>
          </ac:grpSpMkLst>
        </pc:grpChg>
        <pc:grpChg chg="mod">
          <ac:chgData name="Michael Kuniega" userId="999f7fd1-0dc3-4cba-81fd-6a42a8d75a98" providerId="ADAL" clId="{D9C9FCFE-0EF5-4F3B-B3AB-4B4D7EB2DFF9}" dt="2023-01-15T23:43:20.719" v="745"/>
          <ac:grpSpMkLst>
            <pc:docMk/>
            <pc:sldMk cId="136700750" sldId="285"/>
            <ac:grpSpMk id="28" creationId="{D0682D8F-8ACF-10D8-4E6D-9215043C887F}"/>
          </ac:grpSpMkLst>
        </pc:grpChg>
        <pc:grpChg chg="del mod">
          <ac:chgData name="Michael Kuniega" userId="999f7fd1-0dc3-4cba-81fd-6a42a8d75a98" providerId="ADAL" clId="{D9C9FCFE-0EF5-4F3B-B3AB-4B4D7EB2DFF9}" dt="2023-01-15T23:43:30.354" v="760"/>
          <ac:grpSpMkLst>
            <pc:docMk/>
            <pc:sldMk cId="136700750" sldId="285"/>
            <ac:grpSpMk id="38" creationId="{B5615917-7412-52D9-BE96-26EEF25E4672}"/>
          </ac:grpSpMkLst>
        </pc:grpChg>
        <pc:grpChg chg="mod">
          <ac:chgData name="Michael Kuniega" userId="999f7fd1-0dc3-4cba-81fd-6a42a8d75a98" providerId="ADAL" clId="{D9C9FCFE-0EF5-4F3B-B3AB-4B4D7EB2DFF9}" dt="2023-01-15T23:43:28.100" v="755"/>
          <ac:grpSpMkLst>
            <pc:docMk/>
            <pc:sldMk cId="136700750" sldId="285"/>
            <ac:grpSpMk id="39" creationId="{F7AA0568-9A43-0CE0-C22B-84DD751530D0}"/>
          </ac:grpSpMkLst>
        </pc:grpChg>
        <pc:grpChg chg="mod">
          <ac:chgData name="Michael Kuniega" userId="999f7fd1-0dc3-4cba-81fd-6a42a8d75a98" providerId="ADAL" clId="{D9C9FCFE-0EF5-4F3B-B3AB-4B4D7EB2DFF9}" dt="2023-01-15T23:43:30.354" v="760"/>
          <ac:grpSpMkLst>
            <pc:docMk/>
            <pc:sldMk cId="136700750" sldId="285"/>
            <ac:grpSpMk id="44" creationId="{0094DFCF-A87F-CE5F-49CA-5232422145F0}"/>
          </ac:grpSpMkLst>
        </pc:grpChg>
        <pc:grpChg chg="del mod">
          <ac:chgData name="Michael Kuniega" userId="999f7fd1-0dc3-4cba-81fd-6a42a8d75a98" providerId="ADAL" clId="{D9C9FCFE-0EF5-4F3B-B3AB-4B4D7EB2DFF9}" dt="2023-01-15T23:43:56.201" v="799"/>
          <ac:grpSpMkLst>
            <pc:docMk/>
            <pc:sldMk cId="136700750" sldId="285"/>
            <ac:grpSpMk id="58" creationId="{9A94B351-AA61-20BE-DF2B-B710F49CEA76}"/>
          </ac:grpSpMkLst>
        </pc:grpChg>
        <pc:grpChg chg="del mod">
          <ac:chgData name="Michael Kuniega" userId="999f7fd1-0dc3-4cba-81fd-6a42a8d75a98" providerId="ADAL" clId="{D9C9FCFE-0EF5-4F3B-B3AB-4B4D7EB2DFF9}" dt="2023-01-15T23:43:45.533" v="786"/>
          <ac:grpSpMkLst>
            <pc:docMk/>
            <pc:sldMk cId="136700750" sldId="285"/>
            <ac:grpSpMk id="64" creationId="{B0D4C6C6-3F81-710C-2424-7EE9E23BCDE7}"/>
          </ac:grpSpMkLst>
        </pc:grpChg>
        <pc:grpChg chg="del mod">
          <ac:chgData name="Michael Kuniega" userId="999f7fd1-0dc3-4cba-81fd-6a42a8d75a98" providerId="ADAL" clId="{D9C9FCFE-0EF5-4F3B-B3AB-4B4D7EB2DFF9}" dt="2023-01-15T23:43:45.533" v="786"/>
          <ac:grpSpMkLst>
            <pc:docMk/>
            <pc:sldMk cId="136700750" sldId="285"/>
            <ac:grpSpMk id="68" creationId="{18E9AA92-013C-88AD-44F2-AA0514C116A4}"/>
          </ac:grpSpMkLst>
        </pc:grpChg>
        <pc:grpChg chg="del mod">
          <ac:chgData name="Michael Kuniega" userId="999f7fd1-0dc3-4cba-81fd-6a42a8d75a98" providerId="ADAL" clId="{D9C9FCFE-0EF5-4F3B-B3AB-4B4D7EB2DFF9}" dt="2023-01-15T23:43:47.910" v="791"/>
          <ac:grpSpMkLst>
            <pc:docMk/>
            <pc:sldMk cId="136700750" sldId="285"/>
            <ac:grpSpMk id="70" creationId="{CBD69E06-6C59-B09E-93FA-C8700DB2EC04}"/>
          </ac:grpSpMkLst>
        </pc:grpChg>
        <pc:grpChg chg="del mod">
          <ac:chgData name="Michael Kuniega" userId="999f7fd1-0dc3-4cba-81fd-6a42a8d75a98" providerId="ADAL" clId="{D9C9FCFE-0EF5-4F3B-B3AB-4B4D7EB2DFF9}" dt="2023-01-15T23:43:56.201" v="799"/>
          <ac:grpSpMkLst>
            <pc:docMk/>
            <pc:sldMk cId="136700750" sldId="285"/>
            <ac:grpSpMk id="75" creationId="{E5725CC6-297C-357A-D64A-0D2D4170DE2C}"/>
          </ac:grpSpMkLst>
        </pc:grpChg>
        <pc:grpChg chg="del mod">
          <ac:chgData name="Michael Kuniega" userId="999f7fd1-0dc3-4cba-81fd-6a42a8d75a98" providerId="ADAL" clId="{D9C9FCFE-0EF5-4F3B-B3AB-4B4D7EB2DFF9}" dt="2023-01-15T23:44:02.267" v="802"/>
          <ac:grpSpMkLst>
            <pc:docMk/>
            <pc:sldMk cId="136700750" sldId="285"/>
            <ac:grpSpMk id="83" creationId="{ED2DF693-A6C2-5C65-408B-3C53D3A75A9F}"/>
          </ac:grpSpMkLst>
        </pc:grpChg>
        <pc:grpChg chg="mod">
          <ac:chgData name="Michael Kuniega" userId="999f7fd1-0dc3-4cba-81fd-6a42a8d75a98" providerId="ADAL" clId="{D9C9FCFE-0EF5-4F3B-B3AB-4B4D7EB2DFF9}" dt="2023-01-15T23:44:02.267" v="802"/>
          <ac:grpSpMkLst>
            <pc:docMk/>
            <pc:sldMk cId="136700750" sldId="285"/>
            <ac:grpSpMk id="85" creationId="{C17E6958-5504-AA5E-2DF0-607D3A87B138}"/>
          </ac:grpSpMkLst>
        </pc:grpChg>
        <pc:grpChg chg="mod">
          <ac:chgData name="Michael Kuniega" userId="999f7fd1-0dc3-4cba-81fd-6a42a8d75a98" providerId="ADAL" clId="{D9C9FCFE-0EF5-4F3B-B3AB-4B4D7EB2DFF9}" dt="2023-01-15T23:44:13.639" v="807"/>
          <ac:grpSpMkLst>
            <pc:docMk/>
            <pc:sldMk cId="136700750" sldId="285"/>
            <ac:grpSpMk id="90" creationId="{5B7ABB3F-FE3D-7752-03E7-12D6615F22F7}"/>
          </ac:grpSpMkLst>
        </pc:grpChg>
        <pc:grpChg chg="mod">
          <ac:chgData name="Michael Kuniega" userId="999f7fd1-0dc3-4cba-81fd-6a42a8d75a98" providerId="ADAL" clId="{D9C9FCFE-0EF5-4F3B-B3AB-4B4D7EB2DFF9}" dt="2023-01-15T23:44:13.639" v="807"/>
          <ac:grpSpMkLst>
            <pc:docMk/>
            <pc:sldMk cId="136700750" sldId="285"/>
            <ac:grpSpMk id="91" creationId="{347068FD-E0CF-070C-B0CE-0D497817F1BF}"/>
          </ac:grpSpMkLst>
        </pc:grpChg>
        <pc:grpChg chg="del mod">
          <ac:chgData name="Michael Kuniega" userId="999f7fd1-0dc3-4cba-81fd-6a42a8d75a98" providerId="ADAL" clId="{D9C9FCFE-0EF5-4F3B-B3AB-4B4D7EB2DFF9}" dt="2023-01-15T23:45:05.105" v="846"/>
          <ac:grpSpMkLst>
            <pc:docMk/>
            <pc:sldMk cId="136700750" sldId="285"/>
            <ac:grpSpMk id="98" creationId="{268A3844-6346-0D42-FDB5-C8E0D881F925}"/>
          </ac:grpSpMkLst>
        </pc:grpChg>
        <pc:grpChg chg="del mod">
          <ac:chgData name="Michael Kuniega" userId="999f7fd1-0dc3-4cba-81fd-6a42a8d75a98" providerId="ADAL" clId="{D9C9FCFE-0EF5-4F3B-B3AB-4B4D7EB2DFF9}" dt="2023-01-15T23:44:22.490" v="820"/>
          <ac:grpSpMkLst>
            <pc:docMk/>
            <pc:sldMk cId="136700750" sldId="285"/>
            <ac:grpSpMk id="101" creationId="{869D8C1E-A031-05E4-466D-612182CD7EC5}"/>
          </ac:grpSpMkLst>
        </pc:grpChg>
        <pc:grpChg chg="del mod">
          <ac:chgData name="Michael Kuniega" userId="999f7fd1-0dc3-4cba-81fd-6a42a8d75a98" providerId="ADAL" clId="{D9C9FCFE-0EF5-4F3B-B3AB-4B4D7EB2DFF9}" dt="2023-01-15T23:44:43.191" v="843"/>
          <ac:grpSpMkLst>
            <pc:docMk/>
            <pc:sldMk cId="136700750" sldId="285"/>
            <ac:grpSpMk id="104" creationId="{119FEEC3-2FF4-7BC9-17D0-4E05920FD4D2}"/>
          </ac:grpSpMkLst>
        </pc:grpChg>
        <pc:grpChg chg="del mod">
          <ac:chgData name="Michael Kuniega" userId="999f7fd1-0dc3-4cba-81fd-6a42a8d75a98" providerId="ADAL" clId="{D9C9FCFE-0EF5-4F3B-B3AB-4B4D7EB2DFF9}" dt="2023-01-15T23:44:43.191" v="843"/>
          <ac:grpSpMkLst>
            <pc:docMk/>
            <pc:sldMk cId="136700750" sldId="285"/>
            <ac:grpSpMk id="116" creationId="{CF4C721B-48F8-B1F9-A705-9FF944890E36}"/>
          </ac:grpSpMkLst>
        </pc:grpChg>
        <pc:grpChg chg="del mod">
          <ac:chgData name="Michael Kuniega" userId="999f7fd1-0dc3-4cba-81fd-6a42a8d75a98" providerId="ADAL" clId="{D9C9FCFE-0EF5-4F3B-B3AB-4B4D7EB2DFF9}" dt="2023-01-15T23:44:43.191" v="843"/>
          <ac:grpSpMkLst>
            <pc:docMk/>
            <pc:sldMk cId="136700750" sldId="285"/>
            <ac:grpSpMk id="127" creationId="{5F844683-5CB0-7B82-6EEA-086F73693C6A}"/>
          </ac:grpSpMkLst>
        </pc:grpChg>
        <pc:grpChg chg="del mod">
          <ac:chgData name="Michael Kuniega" userId="999f7fd1-0dc3-4cba-81fd-6a42a8d75a98" providerId="ADAL" clId="{D9C9FCFE-0EF5-4F3B-B3AB-4B4D7EB2DFF9}" dt="2023-01-15T23:44:43.191" v="843"/>
          <ac:grpSpMkLst>
            <pc:docMk/>
            <pc:sldMk cId="136700750" sldId="285"/>
            <ac:grpSpMk id="128" creationId="{EAABBCCA-C49A-4805-13D6-4096DDAC0FE5}"/>
          </ac:grpSpMkLst>
        </pc:grpChg>
        <pc:grpChg chg="del mod">
          <ac:chgData name="Michael Kuniega" userId="999f7fd1-0dc3-4cba-81fd-6a42a8d75a98" providerId="ADAL" clId="{D9C9FCFE-0EF5-4F3B-B3AB-4B4D7EB2DFF9}" dt="2023-01-15T23:45:05.105" v="846"/>
          <ac:grpSpMkLst>
            <pc:docMk/>
            <pc:sldMk cId="136700750" sldId="285"/>
            <ac:grpSpMk id="129" creationId="{8DC7874C-8EBE-5454-ED47-8ECA011FC272}"/>
          </ac:grpSpMkLst>
        </pc:grpChg>
        <pc:grpChg chg="mod">
          <ac:chgData name="Michael Kuniega" userId="999f7fd1-0dc3-4cba-81fd-6a42a8d75a98" providerId="ADAL" clId="{D9C9FCFE-0EF5-4F3B-B3AB-4B4D7EB2DFF9}" dt="2023-01-15T23:46:07.246" v="907"/>
          <ac:grpSpMkLst>
            <pc:docMk/>
            <pc:sldMk cId="136700750" sldId="285"/>
            <ac:grpSpMk id="132" creationId="{159EA50B-A4C5-EB50-2A2B-70D3946DDE97}"/>
          </ac:grpSpMkLst>
        </pc:grpChg>
        <pc:grpChg chg="del mod">
          <ac:chgData name="Michael Kuniega" userId="999f7fd1-0dc3-4cba-81fd-6a42a8d75a98" providerId="ADAL" clId="{D9C9FCFE-0EF5-4F3B-B3AB-4B4D7EB2DFF9}" dt="2023-01-15T23:45:15.228" v="866"/>
          <ac:grpSpMkLst>
            <pc:docMk/>
            <pc:sldMk cId="136700750" sldId="285"/>
            <ac:grpSpMk id="136" creationId="{4E209AE3-39EC-2685-E8AB-38A35C53DD9A}"/>
          </ac:grpSpMkLst>
        </pc:grpChg>
        <pc:grpChg chg="del mod">
          <ac:chgData name="Michael Kuniega" userId="999f7fd1-0dc3-4cba-81fd-6a42a8d75a98" providerId="ADAL" clId="{D9C9FCFE-0EF5-4F3B-B3AB-4B4D7EB2DFF9}" dt="2023-01-15T23:45:20.326" v="871"/>
          <ac:grpSpMkLst>
            <pc:docMk/>
            <pc:sldMk cId="136700750" sldId="285"/>
            <ac:grpSpMk id="152" creationId="{08F0E742-3717-9D25-067F-FAA2CD5D46CC}"/>
          </ac:grpSpMkLst>
        </pc:grpChg>
        <pc:grpChg chg="del mod">
          <ac:chgData name="Michael Kuniega" userId="999f7fd1-0dc3-4cba-81fd-6a42a8d75a98" providerId="ADAL" clId="{D9C9FCFE-0EF5-4F3B-B3AB-4B4D7EB2DFF9}" dt="2023-01-15T23:45:34.529" v="894"/>
          <ac:grpSpMkLst>
            <pc:docMk/>
            <pc:sldMk cId="136700750" sldId="285"/>
            <ac:grpSpMk id="157" creationId="{72665D80-0250-D773-CBFD-6B01495878D1}"/>
          </ac:grpSpMkLst>
        </pc:grpChg>
        <pc:grpChg chg="del mod">
          <ac:chgData name="Michael Kuniega" userId="999f7fd1-0dc3-4cba-81fd-6a42a8d75a98" providerId="ADAL" clId="{D9C9FCFE-0EF5-4F3B-B3AB-4B4D7EB2DFF9}" dt="2023-01-15T23:46:21.179" v="925"/>
          <ac:grpSpMkLst>
            <pc:docMk/>
            <pc:sldMk cId="136700750" sldId="285"/>
            <ac:grpSpMk id="160" creationId="{55838533-B9B7-AFF2-4835-9CE67ED3A831}"/>
          </ac:grpSpMkLst>
        </pc:grpChg>
        <pc:grpChg chg="del mod">
          <ac:chgData name="Michael Kuniega" userId="999f7fd1-0dc3-4cba-81fd-6a42a8d75a98" providerId="ADAL" clId="{D9C9FCFE-0EF5-4F3B-B3AB-4B4D7EB2DFF9}" dt="2023-01-15T23:46:30.129" v="939"/>
          <ac:grpSpMkLst>
            <pc:docMk/>
            <pc:sldMk cId="136700750" sldId="285"/>
            <ac:grpSpMk id="175" creationId="{6B5D73B8-284E-AEE2-DD30-734A03991176}"/>
          </ac:grpSpMkLst>
        </pc:grpChg>
        <pc:grpChg chg="del mod">
          <ac:chgData name="Michael Kuniega" userId="999f7fd1-0dc3-4cba-81fd-6a42a8d75a98" providerId="ADAL" clId="{D9C9FCFE-0EF5-4F3B-B3AB-4B4D7EB2DFF9}" dt="2023-01-15T23:46:21.179" v="925"/>
          <ac:grpSpMkLst>
            <pc:docMk/>
            <pc:sldMk cId="136700750" sldId="285"/>
            <ac:grpSpMk id="176" creationId="{2C1D5CAF-1EA2-B1D5-AAD8-FB551612BBDE}"/>
          </ac:grpSpMkLst>
        </pc:grpChg>
        <pc:grpChg chg="del mod">
          <ac:chgData name="Michael Kuniega" userId="999f7fd1-0dc3-4cba-81fd-6a42a8d75a98" providerId="ADAL" clId="{D9C9FCFE-0EF5-4F3B-B3AB-4B4D7EB2DFF9}" dt="2023-01-15T23:46:30.129" v="939"/>
          <ac:grpSpMkLst>
            <pc:docMk/>
            <pc:sldMk cId="136700750" sldId="285"/>
            <ac:grpSpMk id="177" creationId="{00D7EF92-9026-DF1F-BA48-296BEFEE3C3D}"/>
          </ac:grpSpMkLst>
        </pc:grpChg>
        <pc:grpChg chg="del mod">
          <ac:chgData name="Michael Kuniega" userId="999f7fd1-0dc3-4cba-81fd-6a42a8d75a98" providerId="ADAL" clId="{D9C9FCFE-0EF5-4F3B-B3AB-4B4D7EB2DFF9}" dt="2023-01-15T23:46:30.129" v="939"/>
          <ac:grpSpMkLst>
            <pc:docMk/>
            <pc:sldMk cId="136700750" sldId="285"/>
            <ac:grpSpMk id="189" creationId="{7F7F6CC8-5FF1-4A36-0E74-26319332CAFF}"/>
          </ac:grpSpMkLst>
        </pc:grpChg>
        <pc:grpChg chg="del mod">
          <ac:chgData name="Michael Kuniega" userId="999f7fd1-0dc3-4cba-81fd-6a42a8d75a98" providerId="ADAL" clId="{D9C9FCFE-0EF5-4F3B-B3AB-4B4D7EB2DFF9}" dt="2023-01-15T23:46:30.129" v="939"/>
          <ac:grpSpMkLst>
            <pc:docMk/>
            <pc:sldMk cId="136700750" sldId="285"/>
            <ac:grpSpMk id="190" creationId="{089F5443-EF19-F910-701E-89C91DADC94C}"/>
          </ac:grpSpMkLst>
        </pc:grpChg>
        <pc:grpChg chg="mod">
          <ac:chgData name="Michael Kuniega" userId="999f7fd1-0dc3-4cba-81fd-6a42a8d75a98" providerId="ADAL" clId="{D9C9FCFE-0EF5-4F3B-B3AB-4B4D7EB2DFF9}" dt="2023-01-15T23:46:30.129" v="939"/>
          <ac:grpSpMkLst>
            <pc:docMk/>
            <pc:sldMk cId="136700750" sldId="285"/>
            <ac:grpSpMk id="192" creationId="{F60AA5B8-44D2-1BD6-551D-1E1200077DE0}"/>
          </ac:grpSpMkLst>
        </pc:grpChg>
        <pc:inkChg chg="add del mod">
          <ac:chgData name="Michael Kuniega" userId="999f7fd1-0dc3-4cba-81fd-6a42a8d75a98" providerId="ADAL" clId="{D9C9FCFE-0EF5-4F3B-B3AB-4B4D7EB2DFF9}" dt="2023-01-15T23:43:12.013" v="729"/>
          <ac:inkMkLst>
            <pc:docMk/>
            <pc:sldMk cId="136700750" sldId="285"/>
            <ac:inkMk id="2" creationId="{A575859B-3F20-0E13-D03C-776FA5F58477}"/>
          </ac:inkMkLst>
        </pc:inkChg>
        <pc:inkChg chg="add del mod">
          <ac:chgData name="Michael Kuniega" userId="999f7fd1-0dc3-4cba-81fd-6a42a8d75a98" providerId="ADAL" clId="{D9C9FCFE-0EF5-4F3B-B3AB-4B4D7EB2DFF9}" dt="2023-01-15T23:43:12.012" v="728"/>
          <ac:inkMkLst>
            <pc:docMk/>
            <pc:sldMk cId="136700750" sldId="285"/>
            <ac:inkMk id="3" creationId="{65BCCD83-FC1A-A9BC-5B94-7819F7E88F13}"/>
          </ac:inkMkLst>
        </pc:inkChg>
        <pc:inkChg chg="add del mod">
          <ac:chgData name="Michael Kuniega" userId="999f7fd1-0dc3-4cba-81fd-6a42a8d75a98" providerId="ADAL" clId="{D9C9FCFE-0EF5-4F3B-B3AB-4B4D7EB2DFF9}" dt="2023-01-15T23:43:12.013" v="730"/>
          <ac:inkMkLst>
            <pc:docMk/>
            <pc:sldMk cId="136700750" sldId="285"/>
            <ac:inkMk id="4" creationId="{D3FACEF8-3D12-23F0-7EA4-B1EA484F81AF}"/>
          </ac:inkMkLst>
        </pc:inkChg>
        <pc:inkChg chg="add del mod">
          <ac:chgData name="Michael Kuniega" userId="999f7fd1-0dc3-4cba-81fd-6a42a8d75a98" providerId="ADAL" clId="{D9C9FCFE-0EF5-4F3B-B3AB-4B4D7EB2DFF9}" dt="2023-01-15T23:43:09.597" v="727"/>
          <ac:inkMkLst>
            <pc:docMk/>
            <pc:sldMk cId="136700750" sldId="285"/>
            <ac:inkMk id="5" creationId="{880BC26C-0F6E-E50E-E464-15D88103A737}"/>
          </ac:inkMkLst>
        </pc:inkChg>
        <pc:inkChg chg="add del mod">
          <ac:chgData name="Michael Kuniega" userId="999f7fd1-0dc3-4cba-81fd-6a42a8d75a98" providerId="ADAL" clId="{D9C9FCFE-0EF5-4F3B-B3AB-4B4D7EB2DFF9}" dt="2023-01-15T23:43:08.231" v="722"/>
          <ac:inkMkLst>
            <pc:docMk/>
            <pc:sldMk cId="136700750" sldId="285"/>
            <ac:inkMk id="6" creationId="{8E8CC40F-A96A-4DAD-9E62-0FF97C346468}"/>
          </ac:inkMkLst>
        </pc:inkChg>
        <pc:inkChg chg="add del mod">
          <ac:chgData name="Michael Kuniega" userId="999f7fd1-0dc3-4cba-81fd-6a42a8d75a98" providerId="ADAL" clId="{D9C9FCFE-0EF5-4F3B-B3AB-4B4D7EB2DFF9}" dt="2023-01-15T23:43:08.233" v="723"/>
          <ac:inkMkLst>
            <pc:docMk/>
            <pc:sldMk cId="136700750" sldId="285"/>
            <ac:inkMk id="8" creationId="{7A577052-DB67-E97A-946B-353947B5B219}"/>
          </ac:inkMkLst>
        </pc:inkChg>
        <pc:inkChg chg="add del mod">
          <ac:chgData name="Michael Kuniega" userId="999f7fd1-0dc3-4cba-81fd-6a42a8d75a98" providerId="ADAL" clId="{D9C9FCFE-0EF5-4F3B-B3AB-4B4D7EB2DFF9}" dt="2023-01-15T23:43:09.190" v="725"/>
          <ac:inkMkLst>
            <pc:docMk/>
            <pc:sldMk cId="136700750" sldId="285"/>
            <ac:inkMk id="9" creationId="{B18F3764-1521-B79E-DC71-87CA4342E6B6}"/>
          </ac:inkMkLst>
        </pc:inkChg>
        <pc:inkChg chg="add del mod">
          <ac:chgData name="Michael Kuniega" userId="999f7fd1-0dc3-4cba-81fd-6a42a8d75a98" providerId="ADAL" clId="{D9C9FCFE-0EF5-4F3B-B3AB-4B4D7EB2DFF9}" dt="2023-01-15T23:43:09.191" v="726"/>
          <ac:inkMkLst>
            <pc:docMk/>
            <pc:sldMk cId="136700750" sldId="285"/>
            <ac:inkMk id="10" creationId="{27E86148-317F-9778-E22A-0A2615FAB3D1}"/>
          </ac:inkMkLst>
        </pc:inkChg>
        <pc:inkChg chg="add del mod">
          <ac:chgData name="Michael Kuniega" userId="999f7fd1-0dc3-4cba-81fd-6a42a8d75a98" providerId="ADAL" clId="{D9C9FCFE-0EF5-4F3B-B3AB-4B4D7EB2DFF9}" dt="2023-01-15T23:43:09.189" v="724"/>
          <ac:inkMkLst>
            <pc:docMk/>
            <pc:sldMk cId="136700750" sldId="285"/>
            <ac:inkMk id="11" creationId="{5455EFDE-E1A9-CC17-22C0-E6B341A059EB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3" creationId="{609ECBC6-BD6E-A5C0-757F-AD4A81133686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4" creationId="{0C9FC6D9-01C2-8A83-2853-3A684303C2EE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5" creationId="{FA41EEC3-2D8A-70E1-2A9B-A42C16030348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6" creationId="{CCDD1542-C9CD-EA50-B238-48121233BF13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7" creationId="{E654C636-4E40-66B4-DABC-F817B54F2FCC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8" creationId="{57834F69-27CE-EB57-C353-1EB14EAE57DC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19" creationId="{49BEFA97-19D6-185D-44A0-A9AA67E3AFF1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0" creationId="{3556ACB9-4FCD-A9D7-283E-FFFCA18B606C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1" creationId="{AEEA5F3D-16F8-7CEB-8927-36A1B3DA120E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2" creationId="{20C41311-7F55-D157-DDD6-4C3DE1B1AB0E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3" creationId="{83EB1E95-666B-686E-4E03-77DF70FD74AB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4" creationId="{CF92C071-829C-E80F-E798-45B1BC996882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5" creationId="{A6230353-1C6F-C470-207A-ED99A1B4F8E8}"/>
          </ac:inkMkLst>
        </pc:inkChg>
        <pc:inkChg chg="add mod">
          <ac:chgData name="Michael Kuniega" userId="999f7fd1-0dc3-4cba-81fd-6a42a8d75a98" providerId="ADAL" clId="{D9C9FCFE-0EF5-4F3B-B3AB-4B4D7EB2DFF9}" dt="2023-01-15T23:43:20.719" v="745"/>
          <ac:inkMkLst>
            <pc:docMk/>
            <pc:sldMk cId="136700750" sldId="285"/>
            <ac:inkMk id="26" creationId="{0073A9A6-0C4F-C5FA-39BD-EEE45A915F74}"/>
          </ac:inkMkLst>
        </pc:inkChg>
        <pc:inkChg chg="add">
          <ac:chgData name="Michael Kuniega" userId="999f7fd1-0dc3-4cba-81fd-6a42a8d75a98" providerId="ADAL" clId="{D9C9FCFE-0EF5-4F3B-B3AB-4B4D7EB2DFF9}" dt="2023-01-15T23:43:23.142" v="746" actId="9405"/>
          <ac:inkMkLst>
            <pc:docMk/>
            <pc:sldMk cId="136700750" sldId="285"/>
            <ac:inkMk id="29" creationId="{AAE444D3-AB69-F34D-4456-77B23995E8BE}"/>
          </ac:inkMkLst>
        </pc:inkChg>
        <pc:inkChg chg="add mod">
          <ac:chgData name="Michael Kuniega" userId="999f7fd1-0dc3-4cba-81fd-6a42a8d75a98" providerId="ADAL" clId="{D9C9FCFE-0EF5-4F3B-B3AB-4B4D7EB2DFF9}" dt="2023-01-15T23:43:28.100" v="755"/>
          <ac:inkMkLst>
            <pc:docMk/>
            <pc:sldMk cId="136700750" sldId="285"/>
            <ac:inkMk id="30" creationId="{50484225-63DB-7AA8-42F6-86506034AA2A}"/>
          </ac:inkMkLst>
        </pc:inkChg>
        <pc:inkChg chg="add mod">
          <ac:chgData name="Michael Kuniega" userId="999f7fd1-0dc3-4cba-81fd-6a42a8d75a98" providerId="ADAL" clId="{D9C9FCFE-0EF5-4F3B-B3AB-4B4D7EB2DFF9}" dt="2023-01-15T23:43:28.100" v="755"/>
          <ac:inkMkLst>
            <pc:docMk/>
            <pc:sldMk cId="136700750" sldId="285"/>
            <ac:inkMk id="31" creationId="{589BB7B2-3D4F-885C-76B7-62A0D20E0A3D}"/>
          </ac:inkMkLst>
        </pc:inkChg>
        <pc:inkChg chg="add mod">
          <ac:chgData name="Michael Kuniega" userId="999f7fd1-0dc3-4cba-81fd-6a42a8d75a98" providerId="ADAL" clId="{D9C9FCFE-0EF5-4F3B-B3AB-4B4D7EB2DFF9}" dt="2023-01-15T23:43:28.100" v="755"/>
          <ac:inkMkLst>
            <pc:docMk/>
            <pc:sldMk cId="136700750" sldId="285"/>
            <ac:inkMk id="32" creationId="{07CEA7F7-7440-2A87-93C2-BB50D8543FFD}"/>
          </ac:inkMkLst>
        </pc:inkChg>
        <pc:inkChg chg="add mod">
          <ac:chgData name="Michael Kuniega" userId="999f7fd1-0dc3-4cba-81fd-6a42a8d75a98" providerId="ADAL" clId="{D9C9FCFE-0EF5-4F3B-B3AB-4B4D7EB2DFF9}" dt="2023-01-15T23:43:28.100" v="755"/>
          <ac:inkMkLst>
            <pc:docMk/>
            <pc:sldMk cId="136700750" sldId="285"/>
            <ac:inkMk id="33" creationId="{E00D15B2-DE6A-A255-4D9B-76D9C0E2329C}"/>
          </ac:inkMkLst>
        </pc:inkChg>
        <pc:inkChg chg="add mod">
          <ac:chgData name="Michael Kuniega" userId="999f7fd1-0dc3-4cba-81fd-6a42a8d75a98" providerId="ADAL" clId="{D9C9FCFE-0EF5-4F3B-B3AB-4B4D7EB2DFF9}" dt="2023-01-15T23:43:28.100" v="755"/>
          <ac:inkMkLst>
            <pc:docMk/>
            <pc:sldMk cId="136700750" sldId="285"/>
            <ac:inkMk id="34" creationId="{3446F33F-D695-F807-B89F-891835DECEA4}"/>
          </ac:inkMkLst>
        </pc:inkChg>
        <pc:inkChg chg="add mod">
          <ac:chgData name="Michael Kuniega" userId="999f7fd1-0dc3-4cba-81fd-6a42a8d75a98" providerId="ADAL" clId="{D9C9FCFE-0EF5-4F3B-B3AB-4B4D7EB2DFF9}" dt="2023-01-15T23:43:28.100" v="755"/>
          <ac:inkMkLst>
            <pc:docMk/>
            <pc:sldMk cId="136700750" sldId="285"/>
            <ac:inkMk id="35" creationId="{51163BA1-DF38-20CF-4A70-AA5A1AC3F0B9}"/>
          </ac:inkMkLst>
        </pc:inkChg>
        <pc:inkChg chg="add mod">
          <ac:chgData name="Michael Kuniega" userId="999f7fd1-0dc3-4cba-81fd-6a42a8d75a98" providerId="ADAL" clId="{D9C9FCFE-0EF5-4F3B-B3AB-4B4D7EB2DFF9}" dt="2023-01-15T23:43:30.354" v="760"/>
          <ac:inkMkLst>
            <pc:docMk/>
            <pc:sldMk cId="136700750" sldId="285"/>
            <ac:inkMk id="36" creationId="{2CBD47ED-6E52-4307-679E-B84FDCC1DF24}"/>
          </ac:inkMkLst>
        </pc:inkChg>
        <pc:inkChg chg="add mod">
          <ac:chgData name="Michael Kuniega" userId="999f7fd1-0dc3-4cba-81fd-6a42a8d75a98" providerId="ADAL" clId="{D9C9FCFE-0EF5-4F3B-B3AB-4B4D7EB2DFF9}" dt="2023-01-15T23:43:30.354" v="760"/>
          <ac:inkMkLst>
            <pc:docMk/>
            <pc:sldMk cId="136700750" sldId="285"/>
            <ac:inkMk id="37" creationId="{B28A9C61-AE6A-4BFA-C163-581AA087CFAB}"/>
          </ac:inkMkLst>
        </pc:inkChg>
        <pc:inkChg chg="add mod">
          <ac:chgData name="Michael Kuniega" userId="999f7fd1-0dc3-4cba-81fd-6a42a8d75a98" providerId="ADAL" clId="{D9C9FCFE-0EF5-4F3B-B3AB-4B4D7EB2DFF9}" dt="2023-01-15T23:43:30.354" v="760"/>
          <ac:inkMkLst>
            <pc:docMk/>
            <pc:sldMk cId="136700750" sldId="285"/>
            <ac:inkMk id="40" creationId="{3F8A1F63-BC64-BA54-1F07-551A4CBFDB0C}"/>
          </ac:inkMkLst>
        </pc:inkChg>
        <pc:inkChg chg="add mod">
          <ac:chgData name="Michael Kuniega" userId="999f7fd1-0dc3-4cba-81fd-6a42a8d75a98" providerId="ADAL" clId="{D9C9FCFE-0EF5-4F3B-B3AB-4B4D7EB2DFF9}" dt="2023-01-15T23:43:30.354" v="760"/>
          <ac:inkMkLst>
            <pc:docMk/>
            <pc:sldMk cId="136700750" sldId="285"/>
            <ac:inkMk id="41" creationId="{C67EE1CB-89A8-DD9A-69C2-DD3739B2B128}"/>
          </ac:inkMkLst>
        </pc:inkChg>
        <pc:inkChg chg="add mod">
          <ac:chgData name="Michael Kuniega" userId="999f7fd1-0dc3-4cba-81fd-6a42a8d75a98" providerId="ADAL" clId="{D9C9FCFE-0EF5-4F3B-B3AB-4B4D7EB2DFF9}" dt="2023-01-15T23:43:30.354" v="760"/>
          <ac:inkMkLst>
            <pc:docMk/>
            <pc:sldMk cId="136700750" sldId="285"/>
            <ac:inkMk id="42" creationId="{9F8DD543-9C11-43E7-9E7E-51BF12408DC5}"/>
          </ac:inkMkLst>
        </pc:inkChg>
        <pc:inkChg chg="add mod">
          <ac:chgData name="Michael Kuniega" userId="999f7fd1-0dc3-4cba-81fd-6a42a8d75a98" providerId="ADAL" clId="{D9C9FCFE-0EF5-4F3B-B3AB-4B4D7EB2DFF9}" dt="2023-01-15T23:43:30.354" v="760"/>
          <ac:inkMkLst>
            <pc:docMk/>
            <pc:sldMk cId="136700750" sldId="285"/>
            <ac:inkMk id="43" creationId="{82966765-B2C9-176B-C095-CF1529AB3037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45" creationId="{ABCB0071-B707-7053-C527-42ABBAF78436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46" creationId="{52A3DD3B-05D2-D488-5A4E-35E51FF9CF12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47" creationId="{C66A87D2-8A48-7389-2E1D-4EEECDFF39AE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48" creationId="{3B7C5CF1-E562-D1EC-1B64-C82394BE8669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49" creationId="{82D75987-5E22-4635-45BB-222A8EEC5F7E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0" creationId="{B2B10982-5886-6EF2-0D4D-0A28B6B43E51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1" creationId="{A003059E-B1C8-80BE-24AE-3BF44860EB78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2" creationId="{45BF7B3C-7405-0A77-4167-60B65C73EDB9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3" creationId="{A72717F3-B622-A01D-97C9-C6F333C902CB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4" creationId="{665465CB-7DD0-3BC0-D40D-86B7D5A2423F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5" creationId="{0553D375-CB85-E62D-F5AD-FA53B0283E7D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6" creationId="{7D40B044-539D-491A-15E6-333F9412DB6A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7" creationId="{C871BA07-F673-8BC3-F12C-737A479C872E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59" creationId="{21062DDA-3D69-1919-EA69-64C665E8E2FD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0" creationId="{033AE508-33BF-A039-7F0B-F30C923BA388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1" creationId="{B901DDB0-64EA-A4C6-CD22-A99AAEF88C16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2" creationId="{1489E6FD-95C1-5E34-EDD3-DF603152EF1A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3" creationId="{772A26F7-AFA4-3DB8-BCAF-539F60E1519F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5" creationId="{D6517BAD-5572-5393-0F26-AD9DBB34D05F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6" creationId="{F88EE2DA-AD53-7E44-1F0D-748E16091D13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7" creationId="{90948760-16E0-78D9-5003-2560057C6C3D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69" creationId="{7ECE922C-2A3A-E010-77B8-71850C1978FC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1" creationId="{83AA0958-1B92-1DD7-7AD4-EAE451FE0BFD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2" creationId="{67DF0903-B994-53D0-2167-56CBA55FFE69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3" creationId="{99081DD8-7140-CF55-D4E8-FCF0E6C65A88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4" creationId="{86316A50-3CE5-9A4C-6E9F-63B6F2B411E8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6" creationId="{394021F4-A500-9769-D40E-B1EE91B665B4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7" creationId="{6A92DFB3-D24A-9304-D953-015252AB788F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8" creationId="{AB8B6FB6-3EAD-93E8-F1BA-7CA46DD19A6A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79" creationId="{1DB2BB76-43FE-1B0E-A1A2-31C849AF1BAB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80" creationId="{D1A96AF8-C16E-2818-FCED-E0E322F2ADB2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81" creationId="{0BADF499-4262-E1FA-B3B5-0300E648A1D1}"/>
          </ac:inkMkLst>
        </pc:inkChg>
        <pc:inkChg chg="add del mod">
          <ac:chgData name="Michael Kuniega" userId="999f7fd1-0dc3-4cba-81fd-6a42a8d75a98" providerId="ADAL" clId="{D9C9FCFE-0EF5-4F3B-B3AB-4B4D7EB2DFF9}" dt="2023-01-15T23:43:57.366" v="800"/>
          <ac:inkMkLst>
            <pc:docMk/>
            <pc:sldMk cId="136700750" sldId="285"/>
            <ac:inkMk id="82" creationId="{E05C6EA7-60F9-7AE1-5471-7216043DC203}"/>
          </ac:inkMkLst>
        </pc:inkChg>
        <pc:inkChg chg="add mod">
          <ac:chgData name="Michael Kuniega" userId="999f7fd1-0dc3-4cba-81fd-6a42a8d75a98" providerId="ADAL" clId="{D9C9FCFE-0EF5-4F3B-B3AB-4B4D7EB2DFF9}" dt="2023-01-15T23:44:02.267" v="802"/>
          <ac:inkMkLst>
            <pc:docMk/>
            <pc:sldMk cId="136700750" sldId="285"/>
            <ac:inkMk id="84" creationId="{58EDDAD4-BCC8-8662-D696-672F53BBE747}"/>
          </ac:inkMkLst>
        </pc:inkChg>
        <pc:inkChg chg="add mod">
          <ac:chgData name="Michael Kuniega" userId="999f7fd1-0dc3-4cba-81fd-6a42a8d75a98" providerId="ADAL" clId="{D9C9FCFE-0EF5-4F3B-B3AB-4B4D7EB2DFF9}" dt="2023-01-15T23:44:13.639" v="807"/>
          <ac:inkMkLst>
            <pc:docMk/>
            <pc:sldMk cId="136700750" sldId="285"/>
            <ac:inkMk id="86" creationId="{567B24CE-E9A0-D795-25EA-7DB1464EE140}"/>
          </ac:inkMkLst>
        </pc:inkChg>
        <pc:inkChg chg="add mod">
          <ac:chgData name="Michael Kuniega" userId="999f7fd1-0dc3-4cba-81fd-6a42a8d75a98" providerId="ADAL" clId="{D9C9FCFE-0EF5-4F3B-B3AB-4B4D7EB2DFF9}" dt="2023-01-15T23:44:13.639" v="807"/>
          <ac:inkMkLst>
            <pc:docMk/>
            <pc:sldMk cId="136700750" sldId="285"/>
            <ac:inkMk id="87" creationId="{D6731020-A231-4ABC-29D1-5E7C51299B72}"/>
          </ac:inkMkLst>
        </pc:inkChg>
        <pc:inkChg chg="add mod">
          <ac:chgData name="Michael Kuniega" userId="999f7fd1-0dc3-4cba-81fd-6a42a8d75a98" providerId="ADAL" clId="{D9C9FCFE-0EF5-4F3B-B3AB-4B4D7EB2DFF9}" dt="2023-01-15T23:44:13.639" v="807"/>
          <ac:inkMkLst>
            <pc:docMk/>
            <pc:sldMk cId="136700750" sldId="285"/>
            <ac:inkMk id="88" creationId="{83F69B8D-A4E5-FDFC-CF4A-1367FFAC0D71}"/>
          </ac:inkMkLst>
        </pc:inkChg>
        <pc:inkChg chg="add mod">
          <ac:chgData name="Michael Kuniega" userId="999f7fd1-0dc3-4cba-81fd-6a42a8d75a98" providerId="ADAL" clId="{D9C9FCFE-0EF5-4F3B-B3AB-4B4D7EB2DFF9}" dt="2023-01-15T23:44:13.639" v="807"/>
          <ac:inkMkLst>
            <pc:docMk/>
            <pc:sldMk cId="136700750" sldId="285"/>
            <ac:inkMk id="89" creationId="{5ACDEFC3-3FE9-89A5-C32E-71F46BCAB4D8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2" creationId="{0E564935-AC49-C427-F6E9-D6EFD03AAEE2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3" creationId="{9FBC68DA-219B-22C4-4B2F-709385AFBF13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4" creationId="{75646C8D-6766-2B2C-92D6-825C91099B87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5" creationId="{13ABF4F8-7FAB-7703-CA3C-38FDAC2E40F2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6" creationId="{BFCD553F-2C22-4C11-23AC-F819EB7930E0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7" creationId="{25FF69A1-1297-B1B6-936F-00910DEF1135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99" creationId="{551BF414-91BB-03A5-2B77-F9A79B88C00A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0" creationId="{CD455FD0-79D3-EE74-760B-807CAECDD5A4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2" creationId="{9C4931D2-3E5F-5335-4BF3-AAE686C1582F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3" creationId="{2FC9E8A6-3781-0D0F-B12C-97052FCDB743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5" creationId="{2E907562-F559-361C-2D01-0E758887FE57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6" creationId="{1B5C868C-B8AF-E6C2-C9AB-85DC17E8DE1C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7" creationId="{C4537E5D-BA40-F4F3-C4DB-FE150E0784A6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8" creationId="{E28E78A3-FD8D-3300-D96D-BFEB956AB35A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09" creationId="{BF7D9F84-0D11-6763-5899-D5D8E396E9EC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10" creationId="{1145779D-06C2-A337-7710-893AD771F3EA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11" creationId="{A49B73B2-E6F2-A6D6-A2AC-246AFCF03CAB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12" creationId="{38671EDB-5090-B790-D173-7806615BDC0A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13" creationId="{E2E07F62-8291-E94A-9B83-2CEAFD52E5FE}"/>
          </ac:inkMkLst>
        </pc:inkChg>
        <pc:inkChg chg="add del mod">
          <ac:chgData name="Michael Kuniega" userId="999f7fd1-0dc3-4cba-81fd-6a42a8d75a98" providerId="ADAL" clId="{D9C9FCFE-0EF5-4F3B-B3AB-4B4D7EB2DFF9}" dt="2023-01-15T23:46:07.241" v="901"/>
          <ac:inkMkLst>
            <pc:docMk/>
            <pc:sldMk cId="136700750" sldId="285"/>
            <ac:inkMk id="114" creationId="{F3EA1A68-5F33-0858-245D-C38BCF3E3F35}"/>
          </ac:inkMkLst>
        </pc:inkChg>
        <pc:inkChg chg="add del mod">
          <ac:chgData name="Michael Kuniega" userId="999f7fd1-0dc3-4cba-81fd-6a42a8d75a98" providerId="ADAL" clId="{D9C9FCFE-0EF5-4F3B-B3AB-4B4D7EB2DFF9}" dt="2023-01-15T23:46:07.245" v="905"/>
          <ac:inkMkLst>
            <pc:docMk/>
            <pc:sldMk cId="136700750" sldId="285"/>
            <ac:inkMk id="115" creationId="{D42FE0F1-A362-E395-F98C-48DAA10616DC}"/>
          </ac:inkMkLst>
        </pc:inkChg>
        <pc:inkChg chg="add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17" creationId="{CEB8C468-3E8B-EB17-0F64-DC85E949C89A}"/>
          </ac:inkMkLst>
        </pc:inkChg>
        <pc:inkChg chg="add del mod">
          <ac:chgData name="Michael Kuniega" userId="999f7fd1-0dc3-4cba-81fd-6a42a8d75a98" providerId="ADAL" clId="{D9C9FCFE-0EF5-4F3B-B3AB-4B4D7EB2DFF9}" dt="2023-01-15T23:46:07.240" v="900"/>
          <ac:inkMkLst>
            <pc:docMk/>
            <pc:sldMk cId="136700750" sldId="285"/>
            <ac:inkMk id="118" creationId="{87BE8A69-03B3-6676-10E6-8FDCEC0431F4}"/>
          </ac:inkMkLst>
        </pc:inkChg>
        <pc:inkChg chg="add del mod">
          <ac:chgData name="Michael Kuniega" userId="999f7fd1-0dc3-4cba-81fd-6a42a8d75a98" providerId="ADAL" clId="{D9C9FCFE-0EF5-4F3B-B3AB-4B4D7EB2DFF9}" dt="2023-01-15T23:46:07.246" v="907"/>
          <ac:inkMkLst>
            <pc:docMk/>
            <pc:sldMk cId="136700750" sldId="285"/>
            <ac:inkMk id="119" creationId="{54910BA5-BBF0-1069-881A-55791F994E5F}"/>
          </ac:inkMkLst>
        </pc:inkChg>
        <pc:inkChg chg="add del mod">
          <ac:chgData name="Michael Kuniega" userId="999f7fd1-0dc3-4cba-81fd-6a42a8d75a98" providerId="ADAL" clId="{D9C9FCFE-0EF5-4F3B-B3AB-4B4D7EB2DFF9}" dt="2023-01-15T23:46:07.243" v="903"/>
          <ac:inkMkLst>
            <pc:docMk/>
            <pc:sldMk cId="136700750" sldId="285"/>
            <ac:inkMk id="120" creationId="{36980742-10C9-561C-81FF-B77EB702C875}"/>
          </ac:inkMkLst>
        </pc:inkChg>
        <pc:inkChg chg="add del mod">
          <ac:chgData name="Michael Kuniega" userId="999f7fd1-0dc3-4cba-81fd-6a42a8d75a98" providerId="ADAL" clId="{D9C9FCFE-0EF5-4F3B-B3AB-4B4D7EB2DFF9}" dt="2023-01-15T23:46:07.239" v="898"/>
          <ac:inkMkLst>
            <pc:docMk/>
            <pc:sldMk cId="136700750" sldId="285"/>
            <ac:inkMk id="121" creationId="{10D2E4DB-3608-4C19-3D01-DD5881591034}"/>
          </ac:inkMkLst>
        </pc:inkChg>
        <pc:inkChg chg="add del mod">
          <ac:chgData name="Michael Kuniega" userId="999f7fd1-0dc3-4cba-81fd-6a42a8d75a98" providerId="ADAL" clId="{D9C9FCFE-0EF5-4F3B-B3AB-4B4D7EB2DFF9}" dt="2023-01-15T23:46:07.244" v="904"/>
          <ac:inkMkLst>
            <pc:docMk/>
            <pc:sldMk cId="136700750" sldId="285"/>
            <ac:inkMk id="122" creationId="{1A1A3DF6-A4A7-31CA-42B5-F186C87850A5}"/>
          </ac:inkMkLst>
        </pc:inkChg>
        <pc:inkChg chg="add del mod">
          <ac:chgData name="Michael Kuniega" userId="999f7fd1-0dc3-4cba-81fd-6a42a8d75a98" providerId="ADAL" clId="{D9C9FCFE-0EF5-4F3B-B3AB-4B4D7EB2DFF9}" dt="2023-01-15T23:46:07.239" v="897"/>
          <ac:inkMkLst>
            <pc:docMk/>
            <pc:sldMk cId="136700750" sldId="285"/>
            <ac:inkMk id="123" creationId="{E887406C-A456-728D-4542-F4DE79517EC1}"/>
          </ac:inkMkLst>
        </pc:inkChg>
        <pc:inkChg chg="add del mod">
          <ac:chgData name="Michael Kuniega" userId="999f7fd1-0dc3-4cba-81fd-6a42a8d75a98" providerId="ADAL" clId="{D9C9FCFE-0EF5-4F3B-B3AB-4B4D7EB2DFF9}" dt="2023-01-15T23:46:07.242" v="902"/>
          <ac:inkMkLst>
            <pc:docMk/>
            <pc:sldMk cId="136700750" sldId="285"/>
            <ac:inkMk id="124" creationId="{3F1FCF1D-B0ED-F218-D8E7-A9DCCF0AF83B}"/>
          </ac:inkMkLst>
        </pc:inkChg>
        <pc:inkChg chg="add del mod">
          <ac:chgData name="Michael Kuniega" userId="999f7fd1-0dc3-4cba-81fd-6a42a8d75a98" providerId="ADAL" clId="{D9C9FCFE-0EF5-4F3B-B3AB-4B4D7EB2DFF9}" dt="2023-01-15T23:46:07.246" v="906"/>
          <ac:inkMkLst>
            <pc:docMk/>
            <pc:sldMk cId="136700750" sldId="285"/>
            <ac:inkMk id="125" creationId="{98028D5E-5754-81DF-207C-FA408B08BF04}"/>
          </ac:inkMkLst>
        </pc:inkChg>
        <pc:inkChg chg="add del mod">
          <ac:chgData name="Michael Kuniega" userId="999f7fd1-0dc3-4cba-81fd-6a42a8d75a98" providerId="ADAL" clId="{D9C9FCFE-0EF5-4F3B-B3AB-4B4D7EB2DFF9}" dt="2023-01-15T23:46:07.240" v="899"/>
          <ac:inkMkLst>
            <pc:docMk/>
            <pc:sldMk cId="136700750" sldId="285"/>
            <ac:inkMk id="126" creationId="{725287CC-EAD7-C440-E41A-01F55CA10CB1}"/>
          </ac:inkMkLst>
        </pc:inkChg>
        <pc:inkChg chg="add del mod">
          <ac:chgData name="Michael Kuniega" userId="999f7fd1-0dc3-4cba-81fd-6a42a8d75a98" providerId="ADAL" clId="{D9C9FCFE-0EF5-4F3B-B3AB-4B4D7EB2DFF9}" dt="2023-01-15T23:45:34.526" v="889"/>
          <ac:inkMkLst>
            <pc:docMk/>
            <pc:sldMk cId="136700750" sldId="285"/>
            <ac:inkMk id="130" creationId="{A04EAE32-63D1-5F61-6C2B-E260A7330498}"/>
          </ac:inkMkLst>
        </pc:inkChg>
        <pc:inkChg chg="add mod">
          <ac:chgData name="Michael Kuniega" userId="999f7fd1-0dc3-4cba-81fd-6a42a8d75a98" providerId="ADAL" clId="{D9C9FCFE-0EF5-4F3B-B3AB-4B4D7EB2DFF9}" dt="2023-01-15T23:45:34.529" v="894"/>
          <ac:inkMkLst>
            <pc:docMk/>
            <pc:sldMk cId="136700750" sldId="285"/>
            <ac:inkMk id="131" creationId="{41CD168C-6967-0A05-4D0B-493BF594E768}"/>
          </ac:inkMkLst>
        </pc:inkChg>
        <pc:inkChg chg="add del mod">
          <ac:chgData name="Michael Kuniega" userId="999f7fd1-0dc3-4cba-81fd-6a42a8d75a98" providerId="ADAL" clId="{D9C9FCFE-0EF5-4F3B-B3AB-4B4D7EB2DFF9}" dt="2023-01-15T23:45:34.525" v="887"/>
          <ac:inkMkLst>
            <pc:docMk/>
            <pc:sldMk cId="136700750" sldId="285"/>
            <ac:inkMk id="133" creationId="{71BCD0F1-01CB-6A4A-0D4D-08BD7F8E30BF}"/>
          </ac:inkMkLst>
        </pc:inkChg>
        <pc:inkChg chg="add del mod">
          <ac:chgData name="Michael Kuniega" userId="999f7fd1-0dc3-4cba-81fd-6a42a8d75a98" providerId="ADAL" clId="{D9C9FCFE-0EF5-4F3B-B3AB-4B4D7EB2DFF9}" dt="2023-01-15T23:45:34.525" v="886"/>
          <ac:inkMkLst>
            <pc:docMk/>
            <pc:sldMk cId="136700750" sldId="285"/>
            <ac:inkMk id="134" creationId="{4CC700BF-9A9C-2F71-6097-3B3CFB4E0AF4}"/>
          </ac:inkMkLst>
        </pc:inkChg>
        <pc:inkChg chg="add del mod">
          <ac:chgData name="Michael Kuniega" userId="999f7fd1-0dc3-4cba-81fd-6a42a8d75a98" providerId="ADAL" clId="{D9C9FCFE-0EF5-4F3B-B3AB-4B4D7EB2DFF9}" dt="2023-01-15T23:45:34.518" v="873"/>
          <ac:inkMkLst>
            <pc:docMk/>
            <pc:sldMk cId="136700750" sldId="285"/>
            <ac:inkMk id="135" creationId="{B4967915-EFD1-0793-6FA2-7685ED0D9A4C}"/>
          </ac:inkMkLst>
        </pc:inkChg>
        <pc:inkChg chg="add del mod">
          <ac:chgData name="Michael Kuniega" userId="999f7fd1-0dc3-4cba-81fd-6a42a8d75a98" providerId="ADAL" clId="{D9C9FCFE-0EF5-4F3B-B3AB-4B4D7EB2DFF9}" dt="2023-01-15T23:45:34.523" v="882"/>
          <ac:inkMkLst>
            <pc:docMk/>
            <pc:sldMk cId="136700750" sldId="285"/>
            <ac:inkMk id="137" creationId="{E9864E76-732C-FDC4-AC72-44F15F4921B2}"/>
          </ac:inkMkLst>
        </pc:inkChg>
        <pc:inkChg chg="add del mod">
          <ac:chgData name="Michael Kuniega" userId="999f7fd1-0dc3-4cba-81fd-6a42a8d75a98" providerId="ADAL" clId="{D9C9FCFE-0EF5-4F3B-B3AB-4B4D7EB2DFF9}" dt="2023-01-15T23:45:34.527" v="890"/>
          <ac:inkMkLst>
            <pc:docMk/>
            <pc:sldMk cId="136700750" sldId="285"/>
            <ac:inkMk id="138" creationId="{17F78EF5-6CFB-D668-1A00-0C6D14055264}"/>
          </ac:inkMkLst>
        </pc:inkChg>
        <pc:inkChg chg="add del mod">
          <ac:chgData name="Michael Kuniega" userId="999f7fd1-0dc3-4cba-81fd-6a42a8d75a98" providerId="ADAL" clId="{D9C9FCFE-0EF5-4F3B-B3AB-4B4D7EB2DFF9}" dt="2023-01-15T23:45:34.528" v="893"/>
          <ac:inkMkLst>
            <pc:docMk/>
            <pc:sldMk cId="136700750" sldId="285"/>
            <ac:inkMk id="139" creationId="{659CEBB5-1674-7561-EB9E-48B6B9ECFA92}"/>
          </ac:inkMkLst>
        </pc:inkChg>
        <pc:inkChg chg="add del mod">
          <ac:chgData name="Michael Kuniega" userId="999f7fd1-0dc3-4cba-81fd-6a42a8d75a98" providerId="ADAL" clId="{D9C9FCFE-0EF5-4F3B-B3AB-4B4D7EB2DFF9}" dt="2023-01-15T23:45:34.528" v="892"/>
          <ac:inkMkLst>
            <pc:docMk/>
            <pc:sldMk cId="136700750" sldId="285"/>
            <ac:inkMk id="140" creationId="{A66C294E-8793-E739-8358-C0BF323C39FB}"/>
          </ac:inkMkLst>
        </pc:inkChg>
        <pc:inkChg chg="add del mod">
          <ac:chgData name="Michael Kuniega" userId="999f7fd1-0dc3-4cba-81fd-6a42a8d75a98" providerId="ADAL" clId="{D9C9FCFE-0EF5-4F3B-B3AB-4B4D7EB2DFF9}" dt="2023-01-15T23:45:34.519" v="875"/>
          <ac:inkMkLst>
            <pc:docMk/>
            <pc:sldMk cId="136700750" sldId="285"/>
            <ac:inkMk id="141" creationId="{286A3F6C-24B4-F065-C550-F64EE07B3F86}"/>
          </ac:inkMkLst>
        </pc:inkChg>
        <pc:inkChg chg="add del mod">
          <ac:chgData name="Michael Kuniega" userId="999f7fd1-0dc3-4cba-81fd-6a42a8d75a98" providerId="ADAL" clId="{D9C9FCFE-0EF5-4F3B-B3AB-4B4D7EB2DFF9}" dt="2023-01-15T23:45:34.522" v="880"/>
          <ac:inkMkLst>
            <pc:docMk/>
            <pc:sldMk cId="136700750" sldId="285"/>
            <ac:inkMk id="142" creationId="{0C95F5F3-9FB3-976D-B2E2-88D9EFF39FB0}"/>
          </ac:inkMkLst>
        </pc:inkChg>
        <pc:inkChg chg="add del mod">
          <ac:chgData name="Michael Kuniega" userId="999f7fd1-0dc3-4cba-81fd-6a42a8d75a98" providerId="ADAL" clId="{D9C9FCFE-0EF5-4F3B-B3AB-4B4D7EB2DFF9}" dt="2023-01-15T23:45:34.521" v="878"/>
          <ac:inkMkLst>
            <pc:docMk/>
            <pc:sldMk cId="136700750" sldId="285"/>
            <ac:inkMk id="143" creationId="{BB718FEF-B3F2-6D8C-1621-F7FB2BD41266}"/>
          </ac:inkMkLst>
        </pc:inkChg>
        <pc:inkChg chg="add del mod">
          <ac:chgData name="Michael Kuniega" userId="999f7fd1-0dc3-4cba-81fd-6a42a8d75a98" providerId="ADAL" clId="{D9C9FCFE-0EF5-4F3B-B3AB-4B4D7EB2DFF9}" dt="2023-01-15T23:45:34.517" v="872"/>
          <ac:inkMkLst>
            <pc:docMk/>
            <pc:sldMk cId="136700750" sldId="285"/>
            <ac:inkMk id="144" creationId="{E6EF5DF5-E934-3D83-1985-FEF939A728CE}"/>
          </ac:inkMkLst>
        </pc:inkChg>
        <pc:inkChg chg="add del mod">
          <ac:chgData name="Michael Kuniega" userId="999f7fd1-0dc3-4cba-81fd-6a42a8d75a98" providerId="ADAL" clId="{D9C9FCFE-0EF5-4F3B-B3AB-4B4D7EB2DFF9}" dt="2023-01-15T23:45:34.526" v="888"/>
          <ac:inkMkLst>
            <pc:docMk/>
            <pc:sldMk cId="136700750" sldId="285"/>
            <ac:inkMk id="145" creationId="{8D9027D9-06D7-7442-6AEA-8233B16DAFD8}"/>
          </ac:inkMkLst>
        </pc:inkChg>
        <pc:inkChg chg="add del mod">
          <ac:chgData name="Michael Kuniega" userId="999f7fd1-0dc3-4cba-81fd-6a42a8d75a98" providerId="ADAL" clId="{D9C9FCFE-0EF5-4F3B-B3AB-4B4D7EB2DFF9}" dt="2023-01-15T23:45:34.519" v="874"/>
          <ac:inkMkLst>
            <pc:docMk/>
            <pc:sldMk cId="136700750" sldId="285"/>
            <ac:inkMk id="146" creationId="{C1F44159-F9F9-6873-D304-E44130E18E54}"/>
          </ac:inkMkLst>
        </pc:inkChg>
        <pc:inkChg chg="add del mod">
          <ac:chgData name="Michael Kuniega" userId="999f7fd1-0dc3-4cba-81fd-6a42a8d75a98" providerId="ADAL" clId="{D9C9FCFE-0EF5-4F3B-B3AB-4B4D7EB2DFF9}" dt="2023-01-15T23:45:34.527" v="891"/>
          <ac:inkMkLst>
            <pc:docMk/>
            <pc:sldMk cId="136700750" sldId="285"/>
            <ac:inkMk id="147" creationId="{ACBD9AC0-DAB8-CF9A-94B8-95EF0C965CD5}"/>
          </ac:inkMkLst>
        </pc:inkChg>
        <pc:inkChg chg="add del mod">
          <ac:chgData name="Michael Kuniega" userId="999f7fd1-0dc3-4cba-81fd-6a42a8d75a98" providerId="ADAL" clId="{D9C9FCFE-0EF5-4F3B-B3AB-4B4D7EB2DFF9}" dt="2023-01-15T23:45:34.521" v="879"/>
          <ac:inkMkLst>
            <pc:docMk/>
            <pc:sldMk cId="136700750" sldId="285"/>
            <ac:inkMk id="148" creationId="{E0AADBD8-47C2-C152-9F61-CD4222CAC841}"/>
          </ac:inkMkLst>
        </pc:inkChg>
        <pc:inkChg chg="add del mod">
          <ac:chgData name="Michael Kuniega" userId="999f7fd1-0dc3-4cba-81fd-6a42a8d75a98" providerId="ADAL" clId="{D9C9FCFE-0EF5-4F3B-B3AB-4B4D7EB2DFF9}" dt="2023-01-15T23:45:34.520" v="876"/>
          <ac:inkMkLst>
            <pc:docMk/>
            <pc:sldMk cId="136700750" sldId="285"/>
            <ac:inkMk id="149" creationId="{35A5A538-2233-1780-FDC8-124FCBC44EBD}"/>
          </ac:inkMkLst>
        </pc:inkChg>
        <pc:inkChg chg="add del mod">
          <ac:chgData name="Michael Kuniega" userId="999f7fd1-0dc3-4cba-81fd-6a42a8d75a98" providerId="ADAL" clId="{D9C9FCFE-0EF5-4F3B-B3AB-4B4D7EB2DFF9}" dt="2023-01-15T23:45:34.524" v="884"/>
          <ac:inkMkLst>
            <pc:docMk/>
            <pc:sldMk cId="136700750" sldId="285"/>
            <ac:inkMk id="150" creationId="{95C0FF71-6ECB-4AA7-18A7-BDFF3E72708D}"/>
          </ac:inkMkLst>
        </pc:inkChg>
        <pc:inkChg chg="add del mod">
          <ac:chgData name="Michael Kuniega" userId="999f7fd1-0dc3-4cba-81fd-6a42a8d75a98" providerId="ADAL" clId="{D9C9FCFE-0EF5-4F3B-B3AB-4B4D7EB2DFF9}" dt="2023-01-15T23:45:34.529" v="894"/>
          <ac:inkMkLst>
            <pc:docMk/>
            <pc:sldMk cId="136700750" sldId="285"/>
            <ac:inkMk id="151" creationId="{C78521C6-A600-92B5-9268-12AAE3A04C53}"/>
          </ac:inkMkLst>
        </pc:inkChg>
        <pc:inkChg chg="add del mod">
          <ac:chgData name="Michael Kuniega" userId="999f7fd1-0dc3-4cba-81fd-6a42a8d75a98" providerId="ADAL" clId="{D9C9FCFE-0EF5-4F3B-B3AB-4B4D7EB2DFF9}" dt="2023-01-15T23:45:34.520" v="877"/>
          <ac:inkMkLst>
            <pc:docMk/>
            <pc:sldMk cId="136700750" sldId="285"/>
            <ac:inkMk id="153" creationId="{D3CCE992-2A5B-FA23-CA9B-4887EE3FD14D}"/>
          </ac:inkMkLst>
        </pc:inkChg>
        <pc:inkChg chg="add del mod">
          <ac:chgData name="Michael Kuniega" userId="999f7fd1-0dc3-4cba-81fd-6a42a8d75a98" providerId="ADAL" clId="{D9C9FCFE-0EF5-4F3B-B3AB-4B4D7EB2DFF9}" dt="2023-01-15T23:45:34.524" v="885"/>
          <ac:inkMkLst>
            <pc:docMk/>
            <pc:sldMk cId="136700750" sldId="285"/>
            <ac:inkMk id="154" creationId="{07AC4A43-2078-8315-BF38-9B0D5FB93149}"/>
          </ac:inkMkLst>
        </pc:inkChg>
        <pc:inkChg chg="add del mod">
          <ac:chgData name="Michael Kuniega" userId="999f7fd1-0dc3-4cba-81fd-6a42a8d75a98" providerId="ADAL" clId="{D9C9FCFE-0EF5-4F3B-B3AB-4B4D7EB2DFF9}" dt="2023-01-15T23:45:34.523" v="883"/>
          <ac:inkMkLst>
            <pc:docMk/>
            <pc:sldMk cId="136700750" sldId="285"/>
            <ac:inkMk id="155" creationId="{5A517FC4-6EAF-A03A-D00A-8D0650D4434E}"/>
          </ac:inkMkLst>
        </pc:inkChg>
        <pc:inkChg chg="add del mod">
          <ac:chgData name="Michael Kuniega" userId="999f7fd1-0dc3-4cba-81fd-6a42a8d75a98" providerId="ADAL" clId="{D9C9FCFE-0EF5-4F3B-B3AB-4B4D7EB2DFF9}" dt="2023-01-15T23:45:34.522" v="881"/>
          <ac:inkMkLst>
            <pc:docMk/>
            <pc:sldMk cId="136700750" sldId="285"/>
            <ac:inkMk id="156" creationId="{05FAD12D-FE60-5259-D967-630BC01D03FD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58" creationId="{0D21ABC1-81DF-E963-4D25-73032225682E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59" creationId="{0D8ED002-B4F9-9941-C91A-24E2FEFD593C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1" creationId="{8467E9CC-4A79-CD00-4950-DB6AF8204DB6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2" creationId="{9AD7346A-BFD6-24DE-29A8-C2CB4207A7B0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3" creationId="{8D8A8472-0A58-EE70-0BBA-0C487F62ED52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4" creationId="{1D0B944E-C7C8-8377-31FD-696B18708D44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5" creationId="{391BD116-2094-B1E5-DA44-142EC98C9B0F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6" creationId="{0BD04411-7CBA-888C-5850-5CE0F021FFA1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7" creationId="{BDE91CB4-46B1-A2A7-9F8D-4E7F6F638D3D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8" creationId="{58E001E5-AAF8-C4D8-42D4-60AFA1740C04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69" creationId="{F9324846-8640-5539-7962-D2228B23FE56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0" creationId="{74E0427C-9834-B186-0544-55204A569AD4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1" creationId="{53F3B325-275B-BA03-9356-1827B7373A1D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2" creationId="{FB19E0D4-78B5-51B7-8C83-2450B989C275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3" creationId="{904E6060-1642-339C-B2F0-CABB8859216B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4" creationId="{86EAA216-8ECC-6FF4-DC38-F72F0CE0D2DB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8" creationId="{9A4E3891-E134-4EDD-BE36-889360F61D42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79" creationId="{F90D6892-39D4-2C5C-3D4E-FC7DE5EE9740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0" creationId="{AFA1659D-62EF-E642-1FEC-33C51B5A8F3C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1" creationId="{4037492D-CAF1-3062-E227-661C1E6E3D2C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2" creationId="{4835EF63-837B-63F0-D327-D726388EA3AD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3" creationId="{2C06E591-7F50-D672-5F68-1E1F1A6F3EF0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4" creationId="{F36822A5-F483-9036-F1D5-C8A5441DED30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5" creationId="{E4947B56-C241-B9A4-58FB-CBA5BB2050A0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6" creationId="{D3754DC4-D6D9-595D-C88B-74FBAFAA208E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7" creationId="{C436B06A-ABC4-9DB5-391B-18ABBB1E75EA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88" creationId="{5656BD19-A6AE-CF61-F864-0E549FF2EAA5}"/>
          </ac:inkMkLst>
        </pc:inkChg>
        <pc:inkChg chg="add mod">
          <ac:chgData name="Michael Kuniega" userId="999f7fd1-0dc3-4cba-81fd-6a42a8d75a98" providerId="ADAL" clId="{D9C9FCFE-0EF5-4F3B-B3AB-4B4D7EB2DFF9}" dt="2023-01-15T23:46:30.129" v="939"/>
          <ac:inkMkLst>
            <pc:docMk/>
            <pc:sldMk cId="136700750" sldId="285"/>
            <ac:inkMk id="191" creationId="{548EC94C-A628-C247-14EE-4F0E6141F396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48:26.350" v="992"/>
        <pc:sldMkLst>
          <pc:docMk/>
          <pc:sldMk cId="4223358308" sldId="286"/>
        </pc:sldMkLst>
        <pc:grpChg chg="del mod">
          <ac:chgData name="Michael Kuniega" userId="999f7fd1-0dc3-4cba-81fd-6a42a8d75a98" providerId="ADAL" clId="{D9C9FCFE-0EF5-4F3B-B3AB-4B4D7EB2DFF9}" dt="2023-01-15T23:47:59.550" v="953"/>
          <ac:grpSpMkLst>
            <pc:docMk/>
            <pc:sldMk cId="4223358308" sldId="286"/>
            <ac:grpSpMk id="9" creationId="{2E3C1104-E64E-37A2-8E3A-A7238F5F7110}"/>
          </ac:grpSpMkLst>
        </pc:grpChg>
        <pc:grpChg chg="mod">
          <ac:chgData name="Michael Kuniega" userId="999f7fd1-0dc3-4cba-81fd-6a42a8d75a98" providerId="ADAL" clId="{D9C9FCFE-0EF5-4F3B-B3AB-4B4D7EB2DFF9}" dt="2023-01-15T23:47:59.550" v="953"/>
          <ac:grpSpMkLst>
            <pc:docMk/>
            <pc:sldMk cId="4223358308" sldId="286"/>
            <ac:grpSpMk id="16" creationId="{03D82688-B809-A316-0917-DC4CAA67FCF5}"/>
          </ac:grpSpMkLst>
        </pc:grpChg>
        <pc:grpChg chg="del mod">
          <ac:chgData name="Michael Kuniega" userId="999f7fd1-0dc3-4cba-81fd-6a42a8d75a98" providerId="ADAL" clId="{D9C9FCFE-0EF5-4F3B-B3AB-4B4D7EB2DFF9}" dt="2023-01-15T23:48:26.350" v="992"/>
          <ac:grpSpMkLst>
            <pc:docMk/>
            <pc:sldMk cId="4223358308" sldId="286"/>
            <ac:grpSpMk id="30" creationId="{8871E30A-B94A-B5CB-878F-7CB7468E305D}"/>
          </ac:grpSpMkLst>
        </pc:grpChg>
        <pc:grpChg chg="del mod">
          <ac:chgData name="Michael Kuniega" userId="999f7fd1-0dc3-4cba-81fd-6a42a8d75a98" providerId="ADAL" clId="{D9C9FCFE-0EF5-4F3B-B3AB-4B4D7EB2DFF9}" dt="2023-01-15T23:48:26.350" v="992"/>
          <ac:grpSpMkLst>
            <pc:docMk/>
            <pc:sldMk cId="4223358308" sldId="286"/>
            <ac:grpSpMk id="31" creationId="{36542DDE-58B1-261B-41EC-69196A0E13AD}"/>
          </ac:grpSpMkLst>
        </pc:grpChg>
        <pc:grpChg chg="del mod">
          <ac:chgData name="Michael Kuniega" userId="999f7fd1-0dc3-4cba-81fd-6a42a8d75a98" providerId="ADAL" clId="{D9C9FCFE-0EF5-4F3B-B3AB-4B4D7EB2DFF9}" dt="2023-01-15T23:48:26.350" v="992"/>
          <ac:grpSpMkLst>
            <pc:docMk/>
            <pc:sldMk cId="4223358308" sldId="286"/>
            <ac:grpSpMk id="54" creationId="{2BF3A013-5073-0D90-D99D-0E277134A888}"/>
          </ac:grpSpMkLst>
        </pc:grpChg>
        <pc:grpChg chg="mod">
          <ac:chgData name="Michael Kuniega" userId="999f7fd1-0dc3-4cba-81fd-6a42a8d75a98" providerId="ADAL" clId="{D9C9FCFE-0EF5-4F3B-B3AB-4B4D7EB2DFF9}" dt="2023-01-15T23:48:26.350" v="992"/>
          <ac:grpSpMkLst>
            <pc:docMk/>
            <pc:sldMk cId="4223358308" sldId="286"/>
            <ac:grpSpMk id="55" creationId="{7D55B3D1-91AC-2268-A93F-F65853C9AD1C}"/>
          </ac:grpSpMkLst>
        </pc:grp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2" creationId="{11E6485B-2B48-52C4-26B8-87538B0B0820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3" creationId="{C0092A15-904E-BA34-14E9-EDBC756C66A0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4" creationId="{E7F1A8E8-6055-6B97-0C45-D9C194622D22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5" creationId="{F2D4FE1C-0CBB-ED46-B52F-071A6A70BB0C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6" creationId="{B33768BC-120A-C9B5-E354-5E5F4020F430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8" creationId="{8E1A22EE-1066-4060-19C7-F30C6BF71B35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10" creationId="{AC228565-0A49-C501-C7CE-E7D1EE59D83F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11" creationId="{B90776AD-40C6-6381-327A-8B4A0C797DF0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12" creationId="{42BAD707-27BC-753A-8255-48755C02A0E0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13" creationId="{65D2F49F-6F04-CE67-1C13-296B3A0AAC3D}"/>
          </ac:inkMkLst>
        </pc:inkChg>
        <pc:inkChg chg="add mod">
          <ac:chgData name="Michael Kuniega" userId="999f7fd1-0dc3-4cba-81fd-6a42a8d75a98" providerId="ADAL" clId="{D9C9FCFE-0EF5-4F3B-B3AB-4B4D7EB2DFF9}" dt="2023-01-15T23:47:59.550" v="953"/>
          <ac:inkMkLst>
            <pc:docMk/>
            <pc:sldMk cId="4223358308" sldId="286"/>
            <ac:inkMk id="14" creationId="{31BD04CB-3055-184F-45C4-B579580E28E2}"/>
          </ac:inkMkLst>
        </pc:inkChg>
        <pc:inkChg chg="add">
          <ac:chgData name="Michael Kuniega" userId="999f7fd1-0dc3-4cba-81fd-6a42a8d75a98" providerId="ADAL" clId="{D9C9FCFE-0EF5-4F3B-B3AB-4B4D7EB2DFF9}" dt="2023-01-15T23:47:58.848" v="952" actId="9405"/>
          <ac:inkMkLst>
            <pc:docMk/>
            <pc:sldMk cId="4223358308" sldId="286"/>
            <ac:inkMk id="15" creationId="{2319C9C0-8EC3-1A2C-6901-BC7BDE77E7D5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17" creationId="{4CA23C72-825C-90D8-B7B0-568D860826C5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18" creationId="{9D34D0DD-8388-DA02-A6FD-D90341DB7D9D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19" creationId="{AA136845-561B-C6E3-0CFA-3BF5E30724E6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0" creationId="{AE4BBE03-F3C9-FC2C-9299-C59EA99B6940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1" creationId="{3FA25DDF-0688-258E-3B4D-0EF622526DE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2" creationId="{1268C6F4-95D9-C4EB-CDF5-647FE8C71504}"/>
          </ac:inkMkLst>
        </pc:inkChg>
        <pc:inkChg chg="add del mod">
          <ac:chgData name="Michael Kuniega" userId="999f7fd1-0dc3-4cba-81fd-6a42a8d75a98" providerId="ADAL" clId="{D9C9FCFE-0EF5-4F3B-B3AB-4B4D7EB2DFF9}" dt="2023-01-15T23:48:14.302" v="969"/>
          <ac:inkMkLst>
            <pc:docMk/>
            <pc:sldMk cId="4223358308" sldId="286"/>
            <ac:inkMk id="23" creationId="{1E51A666-6D1F-BFEF-0DE9-F2283AA8F249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4" creationId="{F7B967E0-B527-E7AA-F2B7-401B54842B65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5" creationId="{FFFC8C0F-CF68-E45C-B240-61FA7219844E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6" creationId="{022ECB75-14C6-86FC-1047-258D03FE0ABC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7" creationId="{6EB62A55-D0B9-0589-632F-3852B689BB82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28" creationId="{01095DA7-DD4A-C938-4C2A-5CCB11D53730}"/>
          </ac:inkMkLst>
        </pc:inkChg>
        <pc:inkChg chg="add del mod">
          <ac:chgData name="Michael Kuniega" userId="999f7fd1-0dc3-4cba-81fd-6a42a8d75a98" providerId="ADAL" clId="{D9C9FCFE-0EF5-4F3B-B3AB-4B4D7EB2DFF9}" dt="2023-01-15T23:48:14.301" v="968"/>
          <ac:inkMkLst>
            <pc:docMk/>
            <pc:sldMk cId="4223358308" sldId="286"/>
            <ac:inkMk id="29" creationId="{63E2E3F3-BC10-5395-DB13-72CBF85288F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2" creationId="{7D3A5AC5-18E2-05B0-6221-DD07DA4B63EB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3" creationId="{33D87B40-6963-1079-1A74-69D6D9053280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4" creationId="{80615BEF-7DCE-FAF7-8374-3D0D1D571788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5" creationId="{B484C1F8-6AE3-A415-2792-767748CEC4C1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6" creationId="{74E7BF3C-8AC0-EE2E-BC3B-004339F3DDF6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7" creationId="{744E352A-7655-52DE-EBED-8D1D7B6FC918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8" creationId="{4C5BAF15-0A00-6875-739C-3B3C3C146B44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39" creationId="{2F471957-20CD-1098-D453-AEEC09508DDB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0" creationId="{2841B25D-FAFD-7CB4-46A0-491EB153A3E4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1" creationId="{B1A2ECC3-2E80-2813-79EE-E4F3980E9B04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2" creationId="{E1D92B3D-0BCF-6E8F-F54B-CFA37314161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3" creationId="{753F2013-64E7-6F63-2011-DD2EB190D0F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4" creationId="{63FBC61E-D4AC-10EA-EB78-605613C0B95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5" creationId="{5E2778DF-A5A1-B5A2-2F7F-7CFB75FF0DB7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6" creationId="{4D698547-4134-BEFB-CB4C-6FF081D458C2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7" creationId="{3B8A010D-B1AD-B93B-B9B9-B63A034AF4D5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8" creationId="{46B118E4-0472-6E1A-5A44-666C6A835C7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49" creationId="{0EFD6BCE-BC76-E312-197D-10C20CAA6EE4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50" creationId="{3B6EC333-F5B3-B139-A65D-64201D90557C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51" creationId="{75045FEC-2F58-6EFB-DD71-638366E0B5BA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52" creationId="{08838A34-80AE-EF2C-5C17-4E5D8C5BF8F3}"/>
          </ac:inkMkLst>
        </pc:inkChg>
        <pc:inkChg chg="add mod">
          <ac:chgData name="Michael Kuniega" userId="999f7fd1-0dc3-4cba-81fd-6a42a8d75a98" providerId="ADAL" clId="{D9C9FCFE-0EF5-4F3B-B3AB-4B4D7EB2DFF9}" dt="2023-01-15T23:48:26.350" v="992"/>
          <ac:inkMkLst>
            <pc:docMk/>
            <pc:sldMk cId="4223358308" sldId="286"/>
            <ac:inkMk id="53" creationId="{A87A2F7A-8671-89D6-D3F5-788F884D65F5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52:04.298" v="1220"/>
        <pc:sldMkLst>
          <pc:docMk/>
          <pc:sldMk cId="985630358" sldId="287"/>
        </pc:sldMkLst>
        <pc:grpChg chg="del mod">
          <ac:chgData name="Michael Kuniega" userId="999f7fd1-0dc3-4cba-81fd-6a42a8d75a98" providerId="ADAL" clId="{D9C9FCFE-0EF5-4F3B-B3AB-4B4D7EB2DFF9}" dt="2023-01-15T23:48:57.643" v="1004"/>
          <ac:grpSpMkLst>
            <pc:docMk/>
            <pc:sldMk cId="985630358" sldId="287"/>
            <ac:grpSpMk id="4" creationId="{51561D77-6FFF-380E-340C-F2CEFC8A8550}"/>
          </ac:grpSpMkLst>
        </pc:grpChg>
        <pc:grpChg chg="mod">
          <ac:chgData name="Michael Kuniega" userId="999f7fd1-0dc3-4cba-81fd-6a42a8d75a98" providerId="ADAL" clId="{D9C9FCFE-0EF5-4F3B-B3AB-4B4D7EB2DFF9}" dt="2023-01-15T23:48:57.643" v="1004"/>
          <ac:grpSpMkLst>
            <pc:docMk/>
            <pc:sldMk cId="985630358" sldId="287"/>
            <ac:grpSpMk id="14" creationId="{E1C0E85F-07D0-E258-EEC1-37C8571EDB82}"/>
          </ac:grpSpMkLst>
        </pc:grpChg>
        <pc:grpChg chg="mod">
          <ac:chgData name="Michael Kuniega" userId="999f7fd1-0dc3-4cba-81fd-6a42a8d75a98" providerId="ADAL" clId="{D9C9FCFE-0EF5-4F3B-B3AB-4B4D7EB2DFF9}" dt="2023-01-15T23:48:57.643" v="1004"/>
          <ac:grpSpMkLst>
            <pc:docMk/>
            <pc:sldMk cId="985630358" sldId="287"/>
            <ac:grpSpMk id="15" creationId="{ED9AFBF0-50A3-C751-34B5-0EE5A41C55BE}"/>
          </ac:grpSpMkLst>
        </pc:grpChg>
        <pc:grpChg chg="del mod">
          <ac:chgData name="Michael Kuniega" userId="999f7fd1-0dc3-4cba-81fd-6a42a8d75a98" providerId="ADAL" clId="{D9C9FCFE-0EF5-4F3B-B3AB-4B4D7EB2DFF9}" dt="2023-01-15T23:49:10.481" v="1019"/>
          <ac:grpSpMkLst>
            <pc:docMk/>
            <pc:sldMk cId="985630358" sldId="287"/>
            <ac:grpSpMk id="18" creationId="{6F64712F-1032-482D-27DD-C9ABAE9965B2}"/>
          </ac:grpSpMkLst>
        </pc:grpChg>
        <pc:grpChg chg="mod">
          <ac:chgData name="Michael Kuniega" userId="999f7fd1-0dc3-4cba-81fd-6a42a8d75a98" providerId="ADAL" clId="{D9C9FCFE-0EF5-4F3B-B3AB-4B4D7EB2DFF9}" dt="2023-01-15T23:49:10.481" v="1019"/>
          <ac:grpSpMkLst>
            <pc:docMk/>
            <pc:sldMk cId="985630358" sldId="287"/>
            <ac:grpSpMk id="30" creationId="{DD703736-22C6-87D7-D708-C89DD5817B7C}"/>
          </ac:grpSpMkLst>
        </pc:grpChg>
        <pc:grpChg chg="mod">
          <ac:chgData name="Michael Kuniega" userId="999f7fd1-0dc3-4cba-81fd-6a42a8d75a98" providerId="ADAL" clId="{D9C9FCFE-0EF5-4F3B-B3AB-4B4D7EB2DFF9}" dt="2023-01-15T23:49:10.481" v="1019"/>
          <ac:grpSpMkLst>
            <pc:docMk/>
            <pc:sldMk cId="985630358" sldId="287"/>
            <ac:grpSpMk id="31" creationId="{BEB2F571-AC17-E648-0EE6-7EE5B7987C46}"/>
          </ac:grpSpMkLst>
        </pc:grpChg>
        <pc:grpChg chg="mod">
          <ac:chgData name="Michael Kuniega" userId="999f7fd1-0dc3-4cba-81fd-6a42a8d75a98" providerId="ADAL" clId="{D9C9FCFE-0EF5-4F3B-B3AB-4B4D7EB2DFF9}" dt="2023-01-15T23:49:20.645" v="1032"/>
          <ac:grpSpMkLst>
            <pc:docMk/>
            <pc:sldMk cId="985630358" sldId="287"/>
            <ac:grpSpMk id="44" creationId="{49810AFB-82B2-E8BF-B046-ECE2AD57FA79}"/>
          </ac:grpSpMkLst>
        </pc:grpChg>
        <pc:grpChg chg="mod">
          <ac:chgData name="Michael Kuniega" userId="999f7fd1-0dc3-4cba-81fd-6a42a8d75a98" providerId="ADAL" clId="{D9C9FCFE-0EF5-4F3B-B3AB-4B4D7EB2DFF9}" dt="2023-01-15T23:49:22.805" v="1035"/>
          <ac:grpSpMkLst>
            <pc:docMk/>
            <pc:sldMk cId="985630358" sldId="287"/>
            <ac:grpSpMk id="47" creationId="{E0D4ADFF-F9F3-56D1-0383-A25296C6BB18}"/>
          </ac:grpSpMkLst>
        </pc:grpChg>
        <pc:grpChg chg="mod">
          <ac:chgData name="Michael Kuniega" userId="999f7fd1-0dc3-4cba-81fd-6a42a8d75a98" providerId="ADAL" clId="{D9C9FCFE-0EF5-4F3B-B3AB-4B4D7EB2DFF9}" dt="2023-01-15T23:49:28.124" v="1044"/>
          <ac:grpSpMkLst>
            <pc:docMk/>
            <pc:sldMk cId="985630358" sldId="287"/>
            <ac:grpSpMk id="56" creationId="{CF4C55D7-EF47-81CF-E4BF-61DEC6965C14}"/>
          </ac:grpSpMkLst>
        </pc:grpChg>
        <pc:grpChg chg="mod">
          <ac:chgData name="Michael Kuniega" userId="999f7fd1-0dc3-4cba-81fd-6a42a8d75a98" providerId="ADAL" clId="{D9C9FCFE-0EF5-4F3B-B3AB-4B4D7EB2DFF9}" dt="2023-01-15T23:49:32.424" v="1048"/>
          <ac:grpSpMkLst>
            <pc:docMk/>
            <pc:sldMk cId="985630358" sldId="287"/>
            <ac:grpSpMk id="60" creationId="{5A01AE4C-2D5C-48EB-1188-9BA2F58A83AC}"/>
          </ac:grpSpMkLst>
        </pc:grpChg>
        <pc:grpChg chg="mod">
          <ac:chgData name="Michael Kuniega" userId="999f7fd1-0dc3-4cba-81fd-6a42a8d75a98" providerId="ADAL" clId="{D9C9FCFE-0EF5-4F3B-B3AB-4B4D7EB2DFF9}" dt="2023-01-15T23:49:58.860" v="1071"/>
          <ac:grpSpMkLst>
            <pc:docMk/>
            <pc:sldMk cId="985630358" sldId="287"/>
            <ac:grpSpMk id="82" creationId="{2BE1F923-67C8-D4F7-704E-342BDA5AA1E0}"/>
          </ac:grpSpMkLst>
        </pc:grpChg>
        <pc:grpChg chg="mod">
          <ac:chgData name="Michael Kuniega" userId="999f7fd1-0dc3-4cba-81fd-6a42a8d75a98" providerId="ADAL" clId="{D9C9FCFE-0EF5-4F3B-B3AB-4B4D7EB2DFF9}" dt="2023-01-15T23:49:58.860" v="1071"/>
          <ac:grpSpMkLst>
            <pc:docMk/>
            <pc:sldMk cId="985630358" sldId="287"/>
            <ac:grpSpMk id="83" creationId="{7FF2A09E-0516-2EAF-93F7-B52639383212}"/>
          </ac:grpSpMkLst>
        </pc:grpChg>
        <pc:grpChg chg="del mod">
          <ac:chgData name="Michael Kuniega" userId="999f7fd1-0dc3-4cba-81fd-6a42a8d75a98" providerId="ADAL" clId="{D9C9FCFE-0EF5-4F3B-B3AB-4B4D7EB2DFF9}" dt="2023-01-15T23:49:58.860" v="1071"/>
          <ac:grpSpMkLst>
            <pc:docMk/>
            <pc:sldMk cId="985630358" sldId="287"/>
            <ac:grpSpMk id="84" creationId="{30E24C51-69EE-B618-4754-E449CCABCDD5}"/>
          </ac:grpSpMkLst>
        </pc:grpChg>
        <pc:grpChg chg="mod">
          <ac:chgData name="Michael Kuniega" userId="999f7fd1-0dc3-4cba-81fd-6a42a8d75a98" providerId="ADAL" clId="{D9C9FCFE-0EF5-4F3B-B3AB-4B4D7EB2DFF9}" dt="2023-01-15T23:49:58.860" v="1071"/>
          <ac:grpSpMkLst>
            <pc:docMk/>
            <pc:sldMk cId="985630358" sldId="287"/>
            <ac:grpSpMk id="85" creationId="{1BE49D0A-D746-D88C-4ADF-30E1DF1DD6C7}"/>
          </ac:grpSpMkLst>
        </pc:grpChg>
        <pc:grpChg chg="mod">
          <ac:chgData name="Michael Kuniega" userId="999f7fd1-0dc3-4cba-81fd-6a42a8d75a98" providerId="ADAL" clId="{D9C9FCFE-0EF5-4F3B-B3AB-4B4D7EB2DFF9}" dt="2023-01-15T23:50:04.453" v="1082"/>
          <ac:grpSpMkLst>
            <pc:docMk/>
            <pc:sldMk cId="985630358" sldId="287"/>
            <ac:grpSpMk id="96" creationId="{5174C8FF-C6F6-AEDE-4ABC-D4C8999DF610}"/>
          </ac:grpSpMkLst>
        </pc:grpChg>
        <pc:grpChg chg="mod">
          <ac:chgData name="Michael Kuniega" userId="999f7fd1-0dc3-4cba-81fd-6a42a8d75a98" providerId="ADAL" clId="{D9C9FCFE-0EF5-4F3B-B3AB-4B4D7EB2DFF9}" dt="2023-01-15T23:50:04.453" v="1082"/>
          <ac:grpSpMkLst>
            <pc:docMk/>
            <pc:sldMk cId="985630358" sldId="287"/>
            <ac:grpSpMk id="97" creationId="{4536670E-F7D0-2CD1-8730-0470558738FC}"/>
          </ac:grpSpMkLst>
        </pc:grpChg>
        <pc:grpChg chg="mod">
          <ac:chgData name="Michael Kuniega" userId="999f7fd1-0dc3-4cba-81fd-6a42a8d75a98" providerId="ADAL" clId="{D9C9FCFE-0EF5-4F3B-B3AB-4B4D7EB2DFF9}" dt="2023-01-15T23:50:04.453" v="1082"/>
          <ac:grpSpMkLst>
            <pc:docMk/>
            <pc:sldMk cId="985630358" sldId="287"/>
            <ac:grpSpMk id="98" creationId="{1ED025F2-3299-8D6A-E19B-2B761E644C7A}"/>
          </ac:grpSpMkLst>
        </pc:grpChg>
        <pc:grpChg chg="mod">
          <ac:chgData name="Michael Kuniega" userId="999f7fd1-0dc3-4cba-81fd-6a42a8d75a98" providerId="ADAL" clId="{D9C9FCFE-0EF5-4F3B-B3AB-4B4D7EB2DFF9}" dt="2023-01-15T23:50:10.392" v="1091"/>
          <ac:grpSpMkLst>
            <pc:docMk/>
            <pc:sldMk cId="985630358" sldId="287"/>
            <ac:grpSpMk id="107" creationId="{2D20C908-05E7-10F5-8B49-5479765818FC}"/>
          </ac:grpSpMkLst>
        </pc:grpChg>
        <pc:grpChg chg="mod">
          <ac:chgData name="Michael Kuniega" userId="999f7fd1-0dc3-4cba-81fd-6a42a8d75a98" providerId="ADAL" clId="{D9C9FCFE-0EF5-4F3B-B3AB-4B4D7EB2DFF9}" dt="2023-01-15T23:50:10.392" v="1091"/>
          <ac:grpSpMkLst>
            <pc:docMk/>
            <pc:sldMk cId="985630358" sldId="287"/>
            <ac:grpSpMk id="108" creationId="{961A51AF-38DF-C220-E341-9FC2237F6D9B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21" creationId="{A9E1F94F-2C56-651D-E5AC-04A0328359E7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22" creationId="{EAF7CF17-7221-8D34-2908-158C45575AF3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29" creationId="{18770974-1722-BDBB-D1E0-1FE4A9AED242}"/>
          </ac:grpSpMkLst>
        </pc:grpChg>
        <pc:grpChg chg="mod">
          <ac:chgData name="Michael Kuniega" userId="999f7fd1-0dc3-4cba-81fd-6a42a8d75a98" providerId="ADAL" clId="{D9C9FCFE-0EF5-4F3B-B3AB-4B4D7EB2DFF9}" dt="2023-01-15T23:50:43.574" v="1131"/>
          <ac:grpSpMkLst>
            <pc:docMk/>
            <pc:sldMk cId="985630358" sldId="287"/>
            <ac:grpSpMk id="147" creationId="{AF6C0590-7499-D7F0-1FF8-B23E6A4F2F32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48" creationId="{ABCAFF1E-CF25-FC96-454A-4E6D6BFB1A2B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49" creationId="{C103DCD9-0455-9BFD-F97E-D1B2C10AE7C7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50" creationId="{FDFA3D8B-DE9E-627C-DBF2-B7251BA2070C}"/>
          </ac:grpSpMkLst>
        </pc:grpChg>
        <pc:grpChg chg="mod">
          <ac:chgData name="Michael Kuniega" userId="999f7fd1-0dc3-4cba-81fd-6a42a8d75a98" providerId="ADAL" clId="{D9C9FCFE-0EF5-4F3B-B3AB-4B4D7EB2DFF9}" dt="2023-01-15T23:50:46.654" v="1137"/>
          <ac:grpSpMkLst>
            <pc:docMk/>
            <pc:sldMk cId="985630358" sldId="287"/>
            <ac:grpSpMk id="156" creationId="{64D0AB4F-7DFD-0BA4-D31A-96E7B71C5097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71" creationId="{64C75889-9781-51CB-A67D-01461DC31864}"/>
          </ac:grpSpMkLst>
        </pc:grpChg>
        <pc:grpChg chg="del 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80" creationId="{383B68EB-0A38-948B-3240-BCBA8FEBAABC}"/>
          </ac:grpSpMkLst>
        </pc:grpChg>
        <pc:grpChg chg="mod">
          <ac:chgData name="Michael Kuniega" userId="999f7fd1-0dc3-4cba-81fd-6a42a8d75a98" providerId="ADAL" clId="{D9C9FCFE-0EF5-4F3B-B3AB-4B4D7EB2DFF9}" dt="2023-01-15T23:51:15.791" v="1161"/>
          <ac:grpSpMkLst>
            <pc:docMk/>
            <pc:sldMk cId="985630358" sldId="287"/>
            <ac:grpSpMk id="181" creationId="{ACCC5418-9EB1-157F-04D1-833E11937603}"/>
          </ac:grpSpMkLst>
        </pc:grpChg>
        <pc:grpChg chg="mod">
          <ac:chgData name="Michael Kuniega" userId="999f7fd1-0dc3-4cba-81fd-6a42a8d75a98" providerId="ADAL" clId="{D9C9FCFE-0EF5-4F3B-B3AB-4B4D7EB2DFF9}" dt="2023-01-15T23:51:24.704" v="1177"/>
          <ac:grpSpMkLst>
            <pc:docMk/>
            <pc:sldMk cId="985630358" sldId="287"/>
            <ac:grpSpMk id="197" creationId="{E7C015F2-EF54-D71E-0C0D-0C943EBA24DD}"/>
          </ac:grpSpMkLst>
        </pc:grpChg>
        <pc:grpChg chg="del mod">
          <ac:chgData name="Michael Kuniega" userId="999f7fd1-0dc3-4cba-81fd-6a42a8d75a98" providerId="ADAL" clId="{D9C9FCFE-0EF5-4F3B-B3AB-4B4D7EB2DFF9}" dt="2023-01-15T23:52:04.298" v="1220"/>
          <ac:grpSpMkLst>
            <pc:docMk/>
            <pc:sldMk cId="985630358" sldId="287"/>
            <ac:grpSpMk id="203" creationId="{0912B8F3-3E5F-A87E-4E8B-54A3CC8A338F}"/>
          </ac:grpSpMkLst>
        </pc:grpChg>
        <pc:grpChg chg="del mod">
          <ac:chgData name="Michael Kuniega" userId="999f7fd1-0dc3-4cba-81fd-6a42a8d75a98" providerId="ADAL" clId="{D9C9FCFE-0EF5-4F3B-B3AB-4B4D7EB2DFF9}" dt="2023-01-15T23:51:49.196" v="1201"/>
          <ac:grpSpMkLst>
            <pc:docMk/>
            <pc:sldMk cId="985630358" sldId="287"/>
            <ac:grpSpMk id="210" creationId="{B5B03475-114A-71A5-EDAE-36F4B75F3770}"/>
          </ac:grpSpMkLst>
        </pc:grpChg>
        <pc:grpChg chg="del mod">
          <ac:chgData name="Michael Kuniega" userId="999f7fd1-0dc3-4cba-81fd-6a42a8d75a98" providerId="ADAL" clId="{D9C9FCFE-0EF5-4F3B-B3AB-4B4D7EB2DFF9}" dt="2023-01-15T23:51:51.306" v="1203"/>
          <ac:grpSpMkLst>
            <pc:docMk/>
            <pc:sldMk cId="985630358" sldId="287"/>
            <ac:grpSpMk id="221" creationId="{A7D869CA-98C1-2940-4757-307BABC1E4CC}"/>
          </ac:grpSpMkLst>
        </pc:grpChg>
        <pc:grpChg chg="del mod">
          <ac:chgData name="Michael Kuniega" userId="999f7fd1-0dc3-4cba-81fd-6a42a8d75a98" providerId="ADAL" clId="{D9C9FCFE-0EF5-4F3B-B3AB-4B4D7EB2DFF9}" dt="2023-01-15T23:51:57.776" v="1214"/>
          <ac:grpSpMkLst>
            <pc:docMk/>
            <pc:sldMk cId="985630358" sldId="287"/>
            <ac:grpSpMk id="223" creationId="{473D538C-CED6-AEE4-F94C-17FC0923CC55}"/>
          </ac:grpSpMkLst>
        </pc:grpChg>
        <pc:grpChg chg="del mod">
          <ac:chgData name="Michael Kuniega" userId="999f7fd1-0dc3-4cba-81fd-6a42a8d75a98" providerId="ADAL" clId="{D9C9FCFE-0EF5-4F3B-B3AB-4B4D7EB2DFF9}" dt="2023-01-15T23:51:59.251" v="1218"/>
          <ac:grpSpMkLst>
            <pc:docMk/>
            <pc:sldMk cId="985630358" sldId="287"/>
            <ac:grpSpMk id="234" creationId="{711AE1FD-7EE3-3054-AFDF-80502B7846C7}"/>
          </ac:grpSpMkLst>
        </pc:grpChg>
        <pc:grpChg chg="del mod">
          <ac:chgData name="Michael Kuniega" userId="999f7fd1-0dc3-4cba-81fd-6a42a8d75a98" providerId="ADAL" clId="{D9C9FCFE-0EF5-4F3B-B3AB-4B4D7EB2DFF9}" dt="2023-01-15T23:52:04.298" v="1220"/>
          <ac:grpSpMkLst>
            <pc:docMk/>
            <pc:sldMk cId="985630358" sldId="287"/>
            <ac:grpSpMk id="238" creationId="{C020B64F-427A-2C6A-18DB-4F0687AD952F}"/>
          </ac:grpSpMkLst>
        </pc:grpChg>
        <pc:grpChg chg="mod">
          <ac:chgData name="Michael Kuniega" userId="999f7fd1-0dc3-4cba-81fd-6a42a8d75a98" providerId="ADAL" clId="{D9C9FCFE-0EF5-4F3B-B3AB-4B4D7EB2DFF9}" dt="2023-01-15T23:52:04.298" v="1220"/>
          <ac:grpSpMkLst>
            <pc:docMk/>
            <pc:sldMk cId="985630358" sldId="287"/>
            <ac:grpSpMk id="240" creationId="{B8F7631F-9583-0BDA-5A38-099A5FCDEF0E}"/>
          </ac:grpSpMkLst>
        </pc:grp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2" creationId="{DA7E2847-0E36-89D6-80E5-B36A36209514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3" creationId="{B5C4D3B1-BC2A-4477-451C-C5E444F8BB63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5" creationId="{FA62BA85-EC0A-1DE2-AC8E-797EFDABED2F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6" creationId="{A4B791B7-C94A-C271-F630-D78C23B2D47C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8" creationId="{9E017A49-04B2-2912-5954-5D4AEBE56E4C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9" creationId="{DDD66F23-0A8B-91E3-C5FB-8E5D2BF0AE03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10" creationId="{91CC8EDA-3038-96A0-ED3C-2A2D843947B1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11" creationId="{F4364648-DB0C-B359-8A61-D4AC2504D0C7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12" creationId="{7364E557-11D8-EA45-8047-375DBD336E6B}"/>
          </ac:inkMkLst>
        </pc:inkChg>
        <pc:inkChg chg="add mod">
          <ac:chgData name="Michael Kuniega" userId="999f7fd1-0dc3-4cba-81fd-6a42a8d75a98" providerId="ADAL" clId="{D9C9FCFE-0EF5-4F3B-B3AB-4B4D7EB2DFF9}" dt="2023-01-15T23:48:57.643" v="1004"/>
          <ac:inkMkLst>
            <pc:docMk/>
            <pc:sldMk cId="985630358" sldId="287"/>
            <ac:inkMk id="13" creationId="{3B8EDE3F-5EDA-BD5E-B0BB-EE7D9B5C4714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16" creationId="{EAE15235-6B15-2B7A-87AB-2AF526B8AC12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17" creationId="{E2EF5266-04F4-F300-236A-84D2E8967E42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19" creationId="{278E1391-10FE-6AAC-9639-5F265C03E730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0" creationId="{40C126F1-BA52-FB8E-9270-AACF087D5619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1" creationId="{EB8D4C85-BFE9-9A64-8C0F-938D6680EB73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2" creationId="{7D373328-AC0D-8652-F7D4-86D18E991EB8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3" creationId="{59B35D59-C54A-9FE0-1D61-C8296F193559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4" creationId="{85120B80-2E1E-CB99-B9EA-7DD66BA64EE7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5" creationId="{9F50DE4E-7A23-8C30-1517-B05071DB050D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6" creationId="{D2CFF1B5-2C96-2E89-55B3-B57831A3B9CA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7" creationId="{F63F1CAF-2FBF-6D09-1C41-6490CB9A9656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8" creationId="{23CD2D12-E62E-7D54-8A83-ABDBB5C51873}"/>
          </ac:inkMkLst>
        </pc:inkChg>
        <pc:inkChg chg="add mod">
          <ac:chgData name="Michael Kuniega" userId="999f7fd1-0dc3-4cba-81fd-6a42a8d75a98" providerId="ADAL" clId="{D9C9FCFE-0EF5-4F3B-B3AB-4B4D7EB2DFF9}" dt="2023-01-15T23:49:10.481" v="1019"/>
          <ac:inkMkLst>
            <pc:docMk/>
            <pc:sldMk cId="985630358" sldId="287"/>
            <ac:inkMk id="29" creationId="{2AC162D6-D188-9250-D1C8-57591D92B6E6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2" creationId="{CF0AED0E-97D5-5953-6198-EB48A5CA863A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3" creationId="{3A3BAB36-E4AE-73A5-A49F-C8B5CB6E951A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4" creationId="{B4B374F2-552D-BBD2-CC14-264B12A979E0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5" creationId="{C6363708-7E1A-85E4-43C6-41E98867A59E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6" creationId="{B1AAF5F2-B988-8E1E-8783-C1A38ED22804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7" creationId="{9875F016-0C0E-6645-EF8F-E079098EFD10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8" creationId="{E08A3F68-6A4A-E900-2661-AFBA6ABCB17F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39" creationId="{A424AD76-5EF0-7FBE-C17F-E3F5DC34F48A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40" creationId="{352C54C9-54FC-7929-54A9-B619A54ACE1B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41" creationId="{7F50ED44-F322-A2DA-E470-2CC5492B1346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42" creationId="{9ADEAA21-F5B6-1CB2-D2C8-5C1B222E2093}"/>
          </ac:inkMkLst>
        </pc:inkChg>
        <pc:inkChg chg="add mod">
          <ac:chgData name="Michael Kuniega" userId="999f7fd1-0dc3-4cba-81fd-6a42a8d75a98" providerId="ADAL" clId="{D9C9FCFE-0EF5-4F3B-B3AB-4B4D7EB2DFF9}" dt="2023-01-15T23:49:20.645" v="1032"/>
          <ac:inkMkLst>
            <pc:docMk/>
            <pc:sldMk cId="985630358" sldId="287"/>
            <ac:inkMk id="43" creationId="{2D75D1DA-8BDA-2339-7605-EC1202C04B5D}"/>
          </ac:inkMkLst>
        </pc:inkChg>
        <pc:inkChg chg="add mod">
          <ac:chgData name="Michael Kuniega" userId="999f7fd1-0dc3-4cba-81fd-6a42a8d75a98" providerId="ADAL" clId="{D9C9FCFE-0EF5-4F3B-B3AB-4B4D7EB2DFF9}" dt="2023-01-15T23:49:22.805" v="1035"/>
          <ac:inkMkLst>
            <pc:docMk/>
            <pc:sldMk cId="985630358" sldId="287"/>
            <ac:inkMk id="45" creationId="{88D191C7-A286-CA5D-4F19-70B733493762}"/>
          </ac:inkMkLst>
        </pc:inkChg>
        <pc:inkChg chg="add mod">
          <ac:chgData name="Michael Kuniega" userId="999f7fd1-0dc3-4cba-81fd-6a42a8d75a98" providerId="ADAL" clId="{D9C9FCFE-0EF5-4F3B-B3AB-4B4D7EB2DFF9}" dt="2023-01-15T23:49:22.805" v="1035"/>
          <ac:inkMkLst>
            <pc:docMk/>
            <pc:sldMk cId="985630358" sldId="287"/>
            <ac:inkMk id="46" creationId="{CA36A113-587F-C2A2-28D0-26A81663A4DD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48" creationId="{85777455-944B-72EE-F40F-EA8E7501C6E7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49" creationId="{3968CA7E-6362-F960-6E67-EF2CC2F70A17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50" creationId="{12940BB2-3A53-4019-CC1C-C4F32935F355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51" creationId="{43EC4031-D630-6D5D-729F-31A596E8128A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52" creationId="{E435B3C6-3791-EB57-ADE1-DD88B075748F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53" creationId="{30BD55CD-03F7-8720-883E-13D26C213D33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54" creationId="{780B030D-8EFE-93E0-43A0-8EABE50C2B30}"/>
          </ac:inkMkLst>
        </pc:inkChg>
        <pc:inkChg chg="add mod">
          <ac:chgData name="Michael Kuniega" userId="999f7fd1-0dc3-4cba-81fd-6a42a8d75a98" providerId="ADAL" clId="{D9C9FCFE-0EF5-4F3B-B3AB-4B4D7EB2DFF9}" dt="2023-01-15T23:49:28.124" v="1044"/>
          <ac:inkMkLst>
            <pc:docMk/>
            <pc:sldMk cId="985630358" sldId="287"/>
            <ac:inkMk id="55" creationId="{154C783F-17EE-8F7D-C244-C1ED0FF39510}"/>
          </ac:inkMkLst>
        </pc:inkChg>
        <pc:inkChg chg="add mod">
          <ac:chgData name="Michael Kuniega" userId="999f7fd1-0dc3-4cba-81fd-6a42a8d75a98" providerId="ADAL" clId="{D9C9FCFE-0EF5-4F3B-B3AB-4B4D7EB2DFF9}" dt="2023-01-15T23:49:32.424" v="1048"/>
          <ac:inkMkLst>
            <pc:docMk/>
            <pc:sldMk cId="985630358" sldId="287"/>
            <ac:inkMk id="57" creationId="{439E9FEE-988B-480A-910D-17DDCBC18A24}"/>
          </ac:inkMkLst>
        </pc:inkChg>
        <pc:inkChg chg="add mod">
          <ac:chgData name="Michael Kuniega" userId="999f7fd1-0dc3-4cba-81fd-6a42a8d75a98" providerId="ADAL" clId="{D9C9FCFE-0EF5-4F3B-B3AB-4B4D7EB2DFF9}" dt="2023-01-15T23:49:32.424" v="1048"/>
          <ac:inkMkLst>
            <pc:docMk/>
            <pc:sldMk cId="985630358" sldId="287"/>
            <ac:inkMk id="58" creationId="{864C07EA-99E2-5F46-C76C-BFC1389AE6BC}"/>
          </ac:inkMkLst>
        </pc:inkChg>
        <pc:inkChg chg="add mod">
          <ac:chgData name="Michael Kuniega" userId="999f7fd1-0dc3-4cba-81fd-6a42a8d75a98" providerId="ADAL" clId="{D9C9FCFE-0EF5-4F3B-B3AB-4B4D7EB2DFF9}" dt="2023-01-15T23:49:32.424" v="1048"/>
          <ac:inkMkLst>
            <pc:docMk/>
            <pc:sldMk cId="985630358" sldId="287"/>
            <ac:inkMk id="59" creationId="{26EB6503-7DCB-E165-2906-DD43CDD45BC5}"/>
          </ac:inkMkLst>
        </pc:inkChg>
        <pc:inkChg chg="add del">
          <ac:chgData name="Michael Kuniega" userId="999f7fd1-0dc3-4cba-81fd-6a42a8d75a98" providerId="ADAL" clId="{D9C9FCFE-0EF5-4F3B-B3AB-4B4D7EB2DFF9}" dt="2023-01-15T23:49:46.603" v="1050" actId="9405"/>
          <ac:inkMkLst>
            <pc:docMk/>
            <pc:sldMk cId="985630358" sldId="287"/>
            <ac:inkMk id="61" creationId="{A20BBC38-F9A7-F216-76FF-7D2536E336A5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2" creationId="{EFEB693D-646A-14A8-B88A-0CFC0EF62EFD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3" creationId="{C94429CA-9729-46BB-ADEA-AEFF1691618E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4" creationId="{80753107-8FF3-05B9-1BE7-DE9188C746F3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5" creationId="{AECF650C-8F32-F5BF-A79A-AD30896FA7E0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6" creationId="{C16B6BBD-E7B3-1627-CE54-6C060396E74A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7" creationId="{1F901ABB-BB60-000A-ED4C-49FB9437D722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8" creationId="{76DEC141-EA24-CB88-5909-A5DC67B0688F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69" creationId="{560299F8-0D87-1581-9DDE-20E9A636A4A8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0" creationId="{68CDF152-ABB2-BBC8-358F-553B42E105A3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1" creationId="{E3118896-636A-DA1F-1E3F-7159021D3DB0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2" creationId="{DF81A612-3FA1-791A-5999-2E675A036D99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3" creationId="{F5FF03D5-19E3-7015-0B4A-15748A34E7EC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4" creationId="{A601B0FD-01E4-4A0F-547A-FB59CB00503A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5" creationId="{7E3B4426-9C4C-D20E-BFB6-831ED94A4F75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6" creationId="{63CDD96B-7848-8548-724B-7B3228954F1D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7" creationId="{A5598BB0-DE76-1B0F-6C03-8576C29F6996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8" creationId="{5B613319-E214-61A2-A616-9570FE46A540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79" creationId="{2D67A2CB-DF05-7A4C-800D-BBB4A195CF3C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80" creationId="{40AA5544-C446-3CC1-B075-D6D2BBD5218A}"/>
          </ac:inkMkLst>
        </pc:inkChg>
        <pc:inkChg chg="add mod">
          <ac:chgData name="Michael Kuniega" userId="999f7fd1-0dc3-4cba-81fd-6a42a8d75a98" providerId="ADAL" clId="{D9C9FCFE-0EF5-4F3B-B3AB-4B4D7EB2DFF9}" dt="2023-01-15T23:49:58.860" v="1071"/>
          <ac:inkMkLst>
            <pc:docMk/>
            <pc:sldMk cId="985630358" sldId="287"/>
            <ac:inkMk id="81" creationId="{76BB914F-11B5-B759-05D7-61A89132CBCD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86" creationId="{AB559776-9F96-6CF3-2749-6D2BB1BFC801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87" creationId="{0476F4CD-F364-ED6A-E701-4F33469DCC9A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88" creationId="{7CD24D4D-AAE2-D655-14D1-C7FACD425F93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89" creationId="{6C364A29-2A33-E077-41F3-CD3B34EC33A6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90" creationId="{45446FCC-F3A4-F394-9A55-1E6696BFC145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91" creationId="{F7947A0A-6716-520E-8CEF-246C38C49006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92" creationId="{AD330841-A83C-DA03-23CB-8AA68B41D79B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93" creationId="{88365A17-B704-95BB-82DC-2D6702A9587D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94" creationId="{7A71A83F-42F2-4837-ABFC-C08C29D4A233}"/>
          </ac:inkMkLst>
        </pc:inkChg>
        <pc:inkChg chg="add mod">
          <ac:chgData name="Michael Kuniega" userId="999f7fd1-0dc3-4cba-81fd-6a42a8d75a98" providerId="ADAL" clId="{D9C9FCFE-0EF5-4F3B-B3AB-4B4D7EB2DFF9}" dt="2023-01-15T23:50:04.453" v="1082"/>
          <ac:inkMkLst>
            <pc:docMk/>
            <pc:sldMk cId="985630358" sldId="287"/>
            <ac:inkMk id="95" creationId="{5D88B9C6-62D4-A013-7AB0-FA3D90593239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99" creationId="{94908282-EE58-00FD-1DC2-A674936A0076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0" creationId="{500B3ED6-DCD8-56E5-7A16-0A010E9EB778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1" creationId="{3CB16ED0-B9D7-FFC5-CFC4-B73CE4939F29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2" creationId="{2462F8E8-6AB8-FAB4-2114-F874E80AEC8C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3" creationId="{CAE57466-797D-17FB-7118-69FAC4D0FB44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4" creationId="{BFAB025D-46CE-29A5-8666-2836A38D0D2F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5" creationId="{2C711E17-A62D-A6D8-DADE-6F1626C2FDE8}"/>
          </ac:inkMkLst>
        </pc:inkChg>
        <pc:inkChg chg="add mod">
          <ac:chgData name="Michael Kuniega" userId="999f7fd1-0dc3-4cba-81fd-6a42a8d75a98" providerId="ADAL" clId="{D9C9FCFE-0EF5-4F3B-B3AB-4B4D7EB2DFF9}" dt="2023-01-15T23:50:10.392" v="1091"/>
          <ac:inkMkLst>
            <pc:docMk/>
            <pc:sldMk cId="985630358" sldId="287"/>
            <ac:inkMk id="106" creationId="{E5026EAC-2F5E-D8A3-58D9-90658553C955}"/>
          </ac:inkMkLst>
        </pc:inkChg>
        <pc:inkChg chg="add">
          <ac:chgData name="Michael Kuniega" userId="999f7fd1-0dc3-4cba-81fd-6a42a8d75a98" providerId="ADAL" clId="{D9C9FCFE-0EF5-4F3B-B3AB-4B4D7EB2DFF9}" dt="2023-01-15T23:50:14.374" v="1092" actId="9405"/>
          <ac:inkMkLst>
            <pc:docMk/>
            <pc:sldMk cId="985630358" sldId="287"/>
            <ac:inkMk id="109" creationId="{A639310B-9345-0CE2-0433-A170729141C8}"/>
          </ac:inkMkLst>
        </pc:inkChg>
        <pc:inkChg chg="add">
          <ac:chgData name="Michael Kuniega" userId="999f7fd1-0dc3-4cba-81fd-6a42a8d75a98" providerId="ADAL" clId="{D9C9FCFE-0EF5-4F3B-B3AB-4B4D7EB2DFF9}" dt="2023-01-15T23:50:17.435" v="1093" actId="9405"/>
          <ac:inkMkLst>
            <pc:docMk/>
            <pc:sldMk cId="985630358" sldId="287"/>
            <ac:inkMk id="110" creationId="{14B60E78-E203-330C-8499-35DFE177D55E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1" creationId="{37EE516F-D770-9D03-1C21-1F7AECB64C5A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2" creationId="{5CB1BEB0-CB33-759F-F655-2501874C20AA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3" creationId="{B5FCB881-963E-E017-00AC-28A1AC0F0B1C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4" creationId="{F99FCB70-867F-89EB-7FE5-2CF2DB51F14F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5" creationId="{309D8936-F943-E3B7-9A70-7828425647F3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6" creationId="{2D3C3E37-505C-B5EF-0388-A91221DB6428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7" creationId="{F0DC5AEA-4503-833C-4DBF-080E81CF610E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8" creationId="{8D1502B9-A19C-ABBB-17E0-8166718008B5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19" creationId="{F5F8D803-CB32-32C4-D72C-E181681BA744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20" creationId="{3BFA9F6E-5F7C-9CC1-94AC-B875C7A18FF6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23" creationId="{2A7AE555-152B-A4B9-7025-C548DCFE597D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24" creationId="{6DAA85E1-8D9E-1693-A9BC-1BD60FFF03D2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25" creationId="{25BD66CD-3315-CEF0-824A-01A94CC0835A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26" creationId="{7A3E7D5F-D333-99C9-FBF6-9D152720B332}"/>
          </ac:inkMkLst>
        </pc:inkChg>
        <pc:inkChg chg="add del mod">
          <ac:chgData name="Michael Kuniega" userId="999f7fd1-0dc3-4cba-81fd-6a42a8d75a98" providerId="ADAL" clId="{D9C9FCFE-0EF5-4F3B-B3AB-4B4D7EB2DFF9}" dt="2023-01-15T23:50:34.325" v="1113"/>
          <ac:inkMkLst>
            <pc:docMk/>
            <pc:sldMk cId="985630358" sldId="287"/>
            <ac:inkMk id="127" creationId="{DDC31B8D-DBF3-AA0F-5CE7-C64A8CB44087}"/>
          </ac:inkMkLst>
        </pc:inkChg>
        <pc:inkChg chg="add del mod">
          <ac:chgData name="Michael Kuniega" userId="999f7fd1-0dc3-4cba-81fd-6a42a8d75a98" providerId="ADAL" clId="{D9C9FCFE-0EF5-4F3B-B3AB-4B4D7EB2DFF9}" dt="2023-01-15T23:50:34.325" v="1112"/>
          <ac:inkMkLst>
            <pc:docMk/>
            <pc:sldMk cId="985630358" sldId="287"/>
            <ac:inkMk id="128" creationId="{718C3097-F895-2020-5F48-E443E1FA6758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0" creationId="{2644EE3F-60E1-304D-CC8D-F9697D34AAE1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1" creationId="{15FD3AE2-1EFE-35DC-304A-31DA05212C46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2" creationId="{13967631-A7E1-F742-2A85-27F2CE3BA67A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3" creationId="{19E7E3E7-F253-4912-695C-C0789A3A9102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4" creationId="{B6973244-CC67-7BFF-5E54-8EBFB39ED9EE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5" creationId="{3114830F-7762-A98B-4A2D-339BC848E47C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6" creationId="{0A75281D-8981-6B00-781B-A76AEA0BB8AB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7" creationId="{51F64137-BCCF-F9FF-867D-9F496FDA26A3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8" creationId="{FCB0A45C-9DC7-07F9-A08D-C38BFC26E2B1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39" creationId="{5D69E411-A58D-172B-702C-997D314C4CC2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40" creationId="{08C42FFB-5D48-A839-DEB8-4477DDA401DB}"/>
          </ac:inkMkLst>
        </pc:inkChg>
        <pc:inkChg chg="add mod">
          <ac:chgData name="Michael Kuniega" userId="999f7fd1-0dc3-4cba-81fd-6a42a8d75a98" providerId="ADAL" clId="{D9C9FCFE-0EF5-4F3B-B3AB-4B4D7EB2DFF9}" dt="2023-01-15T23:50:43.574" v="1131"/>
          <ac:inkMkLst>
            <pc:docMk/>
            <pc:sldMk cId="985630358" sldId="287"/>
            <ac:inkMk id="141" creationId="{EFD849AE-A44B-E273-2192-E256518D23D0}"/>
          </ac:inkMkLst>
        </pc:inkChg>
        <pc:inkChg chg="add mod">
          <ac:chgData name="Michael Kuniega" userId="999f7fd1-0dc3-4cba-81fd-6a42a8d75a98" providerId="ADAL" clId="{D9C9FCFE-0EF5-4F3B-B3AB-4B4D7EB2DFF9}" dt="2023-01-15T23:50:43.574" v="1131"/>
          <ac:inkMkLst>
            <pc:docMk/>
            <pc:sldMk cId="985630358" sldId="287"/>
            <ac:inkMk id="142" creationId="{525D2E00-D85F-F41E-3F43-7AC5B77D349F}"/>
          </ac:inkMkLst>
        </pc:inkChg>
        <pc:inkChg chg="add mod">
          <ac:chgData name="Michael Kuniega" userId="999f7fd1-0dc3-4cba-81fd-6a42a8d75a98" providerId="ADAL" clId="{D9C9FCFE-0EF5-4F3B-B3AB-4B4D7EB2DFF9}" dt="2023-01-15T23:50:43.574" v="1131"/>
          <ac:inkMkLst>
            <pc:docMk/>
            <pc:sldMk cId="985630358" sldId="287"/>
            <ac:inkMk id="143" creationId="{C5B1D749-514B-B9CC-36CD-0723660EC2DD}"/>
          </ac:inkMkLst>
        </pc:inkChg>
        <pc:inkChg chg="add mod">
          <ac:chgData name="Michael Kuniega" userId="999f7fd1-0dc3-4cba-81fd-6a42a8d75a98" providerId="ADAL" clId="{D9C9FCFE-0EF5-4F3B-B3AB-4B4D7EB2DFF9}" dt="2023-01-15T23:50:43.574" v="1131"/>
          <ac:inkMkLst>
            <pc:docMk/>
            <pc:sldMk cId="985630358" sldId="287"/>
            <ac:inkMk id="144" creationId="{A211EE1C-60C2-2041-6EC1-8652AD5EC99C}"/>
          </ac:inkMkLst>
        </pc:inkChg>
        <pc:inkChg chg="add mod">
          <ac:chgData name="Michael Kuniega" userId="999f7fd1-0dc3-4cba-81fd-6a42a8d75a98" providerId="ADAL" clId="{D9C9FCFE-0EF5-4F3B-B3AB-4B4D7EB2DFF9}" dt="2023-01-15T23:50:43.574" v="1131"/>
          <ac:inkMkLst>
            <pc:docMk/>
            <pc:sldMk cId="985630358" sldId="287"/>
            <ac:inkMk id="145" creationId="{F10134EC-0681-CD11-5A40-0557B727E6B8}"/>
          </ac:inkMkLst>
        </pc:inkChg>
        <pc:inkChg chg="add mod">
          <ac:chgData name="Michael Kuniega" userId="999f7fd1-0dc3-4cba-81fd-6a42a8d75a98" providerId="ADAL" clId="{D9C9FCFE-0EF5-4F3B-B3AB-4B4D7EB2DFF9}" dt="2023-01-15T23:50:46.654" v="1137"/>
          <ac:inkMkLst>
            <pc:docMk/>
            <pc:sldMk cId="985630358" sldId="287"/>
            <ac:inkMk id="146" creationId="{E18F3402-8605-B0A8-C706-1A9BCC42E497}"/>
          </ac:inkMkLst>
        </pc:inkChg>
        <pc:inkChg chg="add mod">
          <ac:chgData name="Michael Kuniega" userId="999f7fd1-0dc3-4cba-81fd-6a42a8d75a98" providerId="ADAL" clId="{D9C9FCFE-0EF5-4F3B-B3AB-4B4D7EB2DFF9}" dt="2023-01-15T23:50:46.654" v="1137"/>
          <ac:inkMkLst>
            <pc:docMk/>
            <pc:sldMk cId="985630358" sldId="287"/>
            <ac:inkMk id="151" creationId="{A6484BBE-6A3F-A1FC-B9F1-7FE742F806CE}"/>
          </ac:inkMkLst>
        </pc:inkChg>
        <pc:inkChg chg="add mod">
          <ac:chgData name="Michael Kuniega" userId="999f7fd1-0dc3-4cba-81fd-6a42a8d75a98" providerId="ADAL" clId="{D9C9FCFE-0EF5-4F3B-B3AB-4B4D7EB2DFF9}" dt="2023-01-15T23:50:46.654" v="1137"/>
          <ac:inkMkLst>
            <pc:docMk/>
            <pc:sldMk cId="985630358" sldId="287"/>
            <ac:inkMk id="152" creationId="{EB7E5564-304C-EFF3-B6D9-84B25D9673A9}"/>
          </ac:inkMkLst>
        </pc:inkChg>
        <pc:inkChg chg="add mod">
          <ac:chgData name="Michael Kuniega" userId="999f7fd1-0dc3-4cba-81fd-6a42a8d75a98" providerId="ADAL" clId="{D9C9FCFE-0EF5-4F3B-B3AB-4B4D7EB2DFF9}" dt="2023-01-15T23:50:46.654" v="1137"/>
          <ac:inkMkLst>
            <pc:docMk/>
            <pc:sldMk cId="985630358" sldId="287"/>
            <ac:inkMk id="153" creationId="{AC03B6A1-03AF-CC0F-DC90-939F78076897}"/>
          </ac:inkMkLst>
        </pc:inkChg>
        <pc:inkChg chg="add mod">
          <ac:chgData name="Michael Kuniega" userId="999f7fd1-0dc3-4cba-81fd-6a42a8d75a98" providerId="ADAL" clId="{D9C9FCFE-0EF5-4F3B-B3AB-4B4D7EB2DFF9}" dt="2023-01-15T23:50:46.654" v="1137"/>
          <ac:inkMkLst>
            <pc:docMk/>
            <pc:sldMk cId="985630358" sldId="287"/>
            <ac:inkMk id="154" creationId="{1D85423B-09E7-5E95-868A-279F47D7489E}"/>
          </ac:inkMkLst>
        </pc:inkChg>
        <pc:inkChg chg="add mod">
          <ac:chgData name="Michael Kuniega" userId="999f7fd1-0dc3-4cba-81fd-6a42a8d75a98" providerId="ADAL" clId="{D9C9FCFE-0EF5-4F3B-B3AB-4B4D7EB2DFF9}" dt="2023-01-15T23:50:46.654" v="1137"/>
          <ac:inkMkLst>
            <pc:docMk/>
            <pc:sldMk cId="985630358" sldId="287"/>
            <ac:inkMk id="155" creationId="{28C085ED-3B14-59B9-5DAC-91108D39A22F}"/>
          </ac:inkMkLst>
        </pc:inkChg>
        <pc:inkChg chg="add">
          <ac:chgData name="Michael Kuniega" userId="999f7fd1-0dc3-4cba-81fd-6a42a8d75a98" providerId="ADAL" clId="{D9C9FCFE-0EF5-4F3B-B3AB-4B4D7EB2DFF9}" dt="2023-01-15T23:50:49.926" v="1138" actId="9405"/>
          <ac:inkMkLst>
            <pc:docMk/>
            <pc:sldMk cId="985630358" sldId="287"/>
            <ac:inkMk id="157" creationId="{DFD89361-2A58-A520-0F49-D47F877C801D}"/>
          </ac:inkMkLst>
        </pc:inkChg>
        <pc:inkChg chg="add">
          <ac:chgData name="Michael Kuniega" userId="999f7fd1-0dc3-4cba-81fd-6a42a8d75a98" providerId="ADAL" clId="{D9C9FCFE-0EF5-4F3B-B3AB-4B4D7EB2DFF9}" dt="2023-01-15T23:50:51.605" v="1139" actId="9405"/>
          <ac:inkMkLst>
            <pc:docMk/>
            <pc:sldMk cId="985630358" sldId="287"/>
            <ac:inkMk id="158" creationId="{7FBD23BC-44AB-8ECB-C68B-CF9F9AC13C83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59" creationId="{2E285B47-34DF-B049-8345-CB24603CBA09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0" creationId="{4E0B30E9-9EF2-6517-1A6D-32618A00EE14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1" creationId="{2BCBFA48-7C90-73AB-928F-C3E7A1E85FEB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2" creationId="{7F8CB565-3EC9-664F-4329-DD1344864D8D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3" creationId="{D991B9ED-9C0D-32FB-505E-3E11091253E2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4" creationId="{6287DCEA-F24E-66F8-9448-DCB012CCEEF3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5" creationId="{BE2ADD29-DA30-6F1B-561A-0843ED0A4EF5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6" creationId="{0FDBEC33-D9CE-D474-0ABD-AC70AFACCC91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7" creationId="{F748E7C1-B5CB-9A1D-B087-06BEFA4BC31F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8" creationId="{90E74123-D864-2FC8-AC96-6E3B77357095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69" creationId="{B409F7ED-3248-B741-826A-6BF6754616B7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0" creationId="{A4FD30E0-3F8D-1268-1A3C-6374C0F75C0F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2" creationId="{0F1FD27F-AC05-A10E-A2A8-AE458A3FB5FB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3" creationId="{8E33D9EF-8B2E-72CF-8929-15EA2671AC2A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4" creationId="{AF9A5296-741D-8234-CC02-05924CCC0674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5" creationId="{578288C4-4DC3-DE08-5F0A-F9D39125AC1E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6" creationId="{83639C54-0203-89E3-B495-BD6A031454AC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7" creationId="{A6C8FAB7-7F03-D51F-C349-732B7285D921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8" creationId="{25E5FC59-06EF-487A-2E1B-620A49FFEE7C}"/>
          </ac:inkMkLst>
        </pc:inkChg>
        <pc:inkChg chg="add mod">
          <ac:chgData name="Michael Kuniega" userId="999f7fd1-0dc3-4cba-81fd-6a42a8d75a98" providerId="ADAL" clId="{D9C9FCFE-0EF5-4F3B-B3AB-4B4D7EB2DFF9}" dt="2023-01-15T23:51:15.791" v="1161"/>
          <ac:inkMkLst>
            <pc:docMk/>
            <pc:sldMk cId="985630358" sldId="287"/>
            <ac:inkMk id="179" creationId="{0AFC8419-1723-007B-C94F-725E80CA2186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2" creationId="{45173A74-AB7A-4894-F0B5-C213F91F33E3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3" creationId="{5EF8DFAF-8BDB-562B-5C36-2E45FA8A7922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4" creationId="{F4FFE757-096D-355B-497E-0B4255E47E30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5" creationId="{3D5BD5D4-98FC-05D9-A26B-1CA1238ABCA8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6" creationId="{7B3E8F50-90DF-EC7B-FB6E-8EFED2A91F73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7" creationId="{D7A5F48A-7BF9-E687-CA59-802DF11378F3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8" creationId="{2EAD3BE6-F84C-C58A-4D62-3D5354B334AD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89" creationId="{F514F7E2-0E13-D014-9A6B-D7F927BE93BD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0" creationId="{DD2E5C47-B5D7-ABD8-724F-74E15C6B8A7F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1" creationId="{69C32BA2-F768-ABAF-8CAD-9D3E4B7052CA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2" creationId="{A360AE88-5F6C-394B-FCDE-4027C492B141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3" creationId="{04BFD1CE-CB0D-6767-8575-C32B1C147B62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4" creationId="{1164158A-14B4-7F35-B377-F3A1A356A56C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5" creationId="{5F7B4F13-79F1-B71D-1368-7667BFDB6FCE}"/>
          </ac:inkMkLst>
        </pc:inkChg>
        <pc:inkChg chg="add mod">
          <ac:chgData name="Michael Kuniega" userId="999f7fd1-0dc3-4cba-81fd-6a42a8d75a98" providerId="ADAL" clId="{D9C9FCFE-0EF5-4F3B-B3AB-4B4D7EB2DFF9}" dt="2023-01-15T23:51:24.704" v="1177"/>
          <ac:inkMkLst>
            <pc:docMk/>
            <pc:sldMk cId="985630358" sldId="287"/>
            <ac:inkMk id="196" creationId="{30C30EDA-6EEB-D37B-E42F-34A43AAF531B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198" creationId="{4322E451-111C-5BCC-758C-B25705A89AC5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199" creationId="{AD497065-8092-99C8-2357-0D688348BB69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0" creationId="{E24F16D7-2E70-C414-E696-E564049F40EF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1" creationId="{EF28D0C4-4D71-B98B-8152-1D30D1A6CAEF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2" creationId="{2C327082-2F80-8225-3295-4E2B0BB4C3A5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4" creationId="{AE6888F6-B810-CACA-2174-6DF7B13B5927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5" creationId="{D81BFFD1-E8AF-27C3-49D0-0AFA8EA4AD90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6" creationId="{A8207A2A-A3F5-9D39-F0C5-BCED7D971662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7" creationId="{D9238F51-06E7-C25A-B92B-E831DC3EF49A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8" creationId="{7AFA6ADD-9F08-416B-5111-568923DFE216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09" creationId="{61F3A2D0-C93E-8438-A259-F4C24C5650F1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1" creationId="{AFA2A84A-82A8-0779-FCE7-64546B48C2D5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2" creationId="{8925057B-CA56-A682-04FE-A570E507A353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3" creationId="{BB108FE4-2420-1BBA-055E-577CCB2C87CA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4" creationId="{6CE24B07-2248-66CB-32A6-9CA6F6372B55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5" creationId="{B4CA17DE-54E4-7553-B92B-3E432D37A764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6" creationId="{E0C964FA-CB2B-FAD6-1635-1E66102CEDF2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7" creationId="{035E3AB8-0275-FAFD-9D79-D005AA605F17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8" creationId="{D4959C92-4DF2-AC71-3A9F-26EF5D9AE740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19" creationId="{367AB8BB-A846-059C-D7A6-E0A2D5D5954A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0" creationId="{9BBC2818-B463-7274-2589-51EBA582E02D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2" creationId="{2F2B54F3-047B-07CB-ACCC-0D195E584C80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4" creationId="{C1E860AF-0B76-BCA9-117C-16D34675AC7D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5" creationId="{AB9D48A7-36D5-48B0-E26D-50DE5CB0AD12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6" creationId="{F95550A1-DD72-E052-B1C6-09E82374395F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7" creationId="{47ADC439-FE41-93B7-F23C-BD443CD275E2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8" creationId="{BC7B1B0E-52E8-97AC-FDF0-018D84529945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29" creationId="{CAEA6917-C639-3C17-A51C-2FA1C36298CB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0" creationId="{8082FDE9-90CD-E386-97FB-482174EFCD9F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1" creationId="{86FC455C-0CAA-433A-7B7A-C69D9B75F5DA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2" creationId="{C36EC08E-AB12-7200-4A1E-5D43E177DA94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3" creationId="{F04642F1-5A92-0372-B727-99BE85D0AFDF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5" creationId="{11AE9A0E-2E7D-AA59-D394-1DAF0352F762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6" creationId="{31B6FFBF-4509-F5E5-730B-226C20994DA9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7" creationId="{B4F87582-880F-256F-B84C-3F1A855FCD8D}"/>
          </ac:inkMkLst>
        </pc:inkChg>
        <pc:inkChg chg="add mod">
          <ac:chgData name="Michael Kuniega" userId="999f7fd1-0dc3-4cba-81fd-6a42a8d75a98" providerId="ADAL" clId="{D9C9FCFE-0EF5-4F3B-B3AB-4B4D7EB2DFF9}" dt="2023-01-15T23:52:04.298" v="1220"/>
          <ac:inkMkLst>
            <pc:docMk/>
            <pc:sldMk cId="985630358" sldId="287"/>
            <ac:inkMk id="239" creationId="{A507E277-A5E6-BEFA-0010-1917A2C65848}"/>
          </ac:inkMkLst>
        </pc:inkChg>
      </pc:sldChg>
      <pc:sldChg chg="addSp delSp modSp mod">
        <pc:chgData name="Michael Kuniega" userId="999f7fd1-0dc3-4cba-81fd-6a42a8d75a98" providerId="ADAL" clId="{D9C9FCFE-0EF5-4F3B-B3AB-4B4D7EB2DFF9}" dt="2023-01-15T23:56:21.781" v="1454" actId="9405"/>
        <pc:sldMkLst>
          <pc:docMk/>
          <pc:sldMk cId="923605852" sldId="288"/>
        </pc:sldMkLst>
        <pc:grpChg chg="mod">
          <ac:chgData name="Michael Kuniega" userId="999f7fd1-0dc3-4cba-81fd-6a42a8d75a98" providerId="ADAL" clId="{D9C9FCFE-0EF5-4F3B-B3AB-4B4D7EB2DFF9}" dt="2023-01-15T23:52:26.785" v="1228"/>
          <ac:grpSpMkLst>
            <pc:docMk/>
            <pc:sldMk cId="923605852" sldId="288"/>
            <ac:grpSpMk id="8" creationId="{EE4434B8-6595-5525-B4D2-9F13E70CA14C}"/>
          </ac:grpSpMkLst>
        </pc:grpChg>
        <pc:grpChg chg="del mod">
          <ac:chgData name="Michael Kuniega" userId="999f7fd1-0dc3-4cba-81fd-6a42a8d75a98" providerId="ADAL" clId="{D9C9FCFE-0EF5-4F3B-B3AB-4B4D7EB2DFF9}" dt="2023-01-15T23:52:32.618" v="1238"/>
          <ac:grpSpMkLst>
            <pc:docMk/>
            <pc:sldMk cId="923605852" sldId="288"/>
            <ac:grpSpMk id="11" creationId="{FD52ABAB-3CFF-FF6F-F4A0-1CAD73A5E025}"/>
          </ac:grpSpMkLst>
        </pc:grpChg>
        <pc:grpChg chg="del mod">
          <ac:chgData name="Michael Kuniega" userId="999f7fd1-0dc3-4cba-81fd-6a42a8d75a98" providerId="ADAL" clId="{D9C9FCFE-0EF5-4F3B-B3AB-4B4D7EB2DFF9}" dt="2023-01-15T23:52:34.604" v="1242"/>
          <ac:grpSpMkLst>
            <pc:docMk/>
            <pc:sldMk cId="923605852" sldId="288"/>
            <ac:grpSpMk id="18" creationId="{06D3D710-BE42-E027-41BD-9910489A755E}"/>
          </ac:grpSpMkLst>
        </pc:grpChg>
        <pc:grpChg chg="mod">
          <ac:chgData name="Michael Kuniega" userId="999f7fd1-0dc3-4cba-81fd-6a42a8d75a98" providerId="ADAL" clId="{D9C9FCFE-0EF5-4F3B-B3AB-4B4D7EB2DFF9}" dt="2023-01-15T23:52:34.604" v="1242"/>
          <ac:grpSpMkLst>
            <pc:docMk/>
            <pc:sldMk cId="923605852" sldId="288"/>
            <ac:grpSpMk id="22" creationId="{7A1FFF2F-C08A-E22B-39A0-5BD3BCE9B62F}"/>
          </ac:grpSpMkLst>
        </pc:grpChg>
        <pc:grpChg chg="del mod">
          <ac:chgData name="Michael Kuniega" userId="999f7fd1-0dc3-4cba-81fd-6a42a8d75a98" providerId="ADAL" clId="{D9C9FCFE-0EF5-4F3B-B3AB-4B4D7EB2DFF9}" dt="2023-01-15T23:52:40.865" v="1251"/>
          <ac:grpSpMkLst>
            <pc:docMk/>
            <pc:sldMk cId="923605852" sldId="288"/>
            <ac:grpSpMk id="29" creationId="{DE9F6691-F5E8-6CAA-4657-457FCC864F2E}"/>
          </ac:grpSpMkLst>
        </pc:grpChg>
        <pc:grpChg chg="del mod">
          <ac:chgData name="Michael Kuniega" userId="999f7fd1-0dc3-4cba-81fd-6a42a8d75a98" providerId="ADAL" clId="{D9C9FCFE-0EF5-4F3B-B3AB-4B4D7EB2DFF9}" dt="2023-01-15T23:52:44.491" v="1258"/>
          <ac:grpSpMkLst>
            <pc:docMk/>
            <pc:sldMk cId="923605852" sldId="288"/>
            <ac:grpSpMk id="31" creationId="{F55AAAB7-2BAF-E0F4-A873-39AC014B3CF5}"/>
          </ac:grpSpMkLst>
        </pc:grpChg>
        <pc:grpChg chg="mod">
          <ac:chgData name="Michael Kuniega" userId="999f7fd1-0dc3-4cba-81fd-6a42a8d75a98" providerId="ADAL" clId="{D9C9FCFE-0EF5-4F3B-B3AB-4B4D7EB2DFF9}" dt="2023-01-15T23:52:44.491" v="1258"/>
          <ac:grpSpMkLst>
            <pc:docMk/>
            <pc:sldMk cId="923605852" sldId="288"/>
            <ac:grpSpMk id="38" creationId="{3EB2B738-C375-C359-0072-AA24188A84CD}"/>
          </ac:grpSpMkLst>
        </pc:grpChg>
        <pc:grpChg chg="mod">
          <ac:chgData name="Michael Kuniega" userId="999f7fd1-0dc3-4cba-81fd-6a42a8d75a98" providerId="ADAL" clId="{D9C9FCFE-0EF5-4F3B-B3AB-4B4D7EB2DFF9}" dt="2023-01-15T23:52:56.466" v="1272"/>
          <ac:grpSpMkLst>
            <pc:docMk/>
            <pc:sldMk cId="923605852" sldId="288"/>
            <ac:grpSpMk id="52" creationId="{B3C12987-57E6-0ED3-7FC9-B03BC4A1E981}"/>
          </ac:grpSpMkLst>
        </pc:grpChg>
        <pc:grpChg chg="del mod">
          <ac:chgData name="Michael Kuniega" userId="999f7fd1-0dc3-4cba-81fd-6a42a8d75a98" providerId="ADAL" clId="{D9C9FCFE-0EF5-4F3B-B3AB-4B4D7EB2DFF9}" dt="2023-01-15T23:53:33.987" v="1297"/>
          <ac:grpSpMkLst>
            <pc:docMk/>
            <pc:sldMk cId="923605852" sldId="288"/>
            <ac:grpSpMk id="64" creationId="{F2E9BC5D-2947-51BC-EF8D-638A7A338AC1}"/>
          </ac:grpSpMkLst>
        </pc:grpChg>
        <pc:grpChg chg="del mod">
          <ac:chgData name="Michael Kuniega" userId="999f7fd1-0dc3-4cba-81fd-6a42a8d75a98" providerId="ADAL" clId="{D9C9FCFE-0EF5-4F3B-B3AB-4B4D7EB2DFF9}" dt="2023-01-15T23:53:33.987" v="1297"/>
          <ac:grpSpMkLst>
            <pc:docMk/>
            <pc:sldMk cId="923605852" sldId="288"/>
            <ac:grpSpMk id="71" creationId="{77A297D2-DA75-7768-98BC-6AA15F517A57}"/>
          </ac:grpSpMkLst>
        </pc:grpChg>
        <pc:grpChg chg="mod">
          <ac:chgData name="Michael Kuniega" userId="999f7fd1-0dc3-4cba-81fd-6a42a8d75a98" providerId="ADAL" clId="{D9C9FCFE-0EF5-4F3B-B3AB-4B4D7EB2DFF9}" dt="2023-01-15T23:53:33.987" v="1297"/>
          <ac:grpSpMkLst>
            <pc:docMk/>
            <pc:sldMk cId="923605852" sldId="288"/>
            <ac:grpSpMk id="72" creationId="{16ADC2D1-BF8A-08DB-30D2-3F6152408912}"/>
          </ac:grpSpMkLst>
        </pc:grpChg>
        <pc:grpChg chg="del mod">
          <ac:chgData name="Michael Kuniega" userId="999f7fd1-0dc3-4cba-81fd-6a42a8d75a98" providerId="ADAL" clId="{D9C9FCFE-0EF5-4F3B-B3AB-4B4D7EB2DFF9}" dt="2023-01-15T23:53:50.094" v="1306"/>
          <ac:grpSpMkLst>
            <pc:docMk/>
            <pc:sldMk cId="923605852" sldId="288"/>
            <ac:grpSpMk id="78" creationId="{31F233B7-F4DE-623D-44F9-80267A84E324}"/>
          </ac:grpSpMkLst>
        </pc:grpChg>
        <pc:grpChg chg="del mod">
          <ac:chgData name="Michael Kuniega" userId="999f7fd1-0dc3-4cba-81fd-6a42a8d75a98" providerId="ADAL" clId="{D9C9FCFE-0EF5-4F3B-B3AB-4B4D7EB2DFF9}" dt="2023-01-15T23:53:53.998" v="1309"/>
          <ac:grpSpMkLst>
            <pc:docMk/>
            <pc:sldMk cId="923605852" sldId="288"/>
            <ac:grpSpMk id="81" creationId="{EA4F40BB-683B-0BE0-F9A2-77987DD25440}"/>
          </ac:grpSpMkLst>
        </pc:grpChg>
        <pc:grpChg chg="del mod">
          <ac:chgData name="Michael Kuniega" userId="999f7fd1-0dc3-4cba-81fd-6a42a8d75a98" providerId="ADAL" clId="{D9C9FCFE-0EF5-4F3B-B3AB-4B4D7EB2DFF9}" dt="2023-01-15T23:53:55.432" v="1312"/>
          <ac:grpSpMkLst>
            <pc:docMk/>
            <pc:sldMk cId="923605852" sldId="288"/>
            <ac:grpSpMk id="84" creationId="{95C6B9FB-5691-007C-F700-46A1A6910BC6}"/>
          </ac:grpSpMkLst>
        </pc:grpChg>
        <pc:grpChg chg="del mod">
          <ac:chgData name="Michael Kuniega" userId="999f7fd1-0dc3-4cba-81fd-6a42a8d75a98" providerId="ADAL" clId="{D9C9FCFE-0EF5-4F3B-B3AB-4B4D7EB2DFF9}" dt="2023-01-15T23:54:01.065" v="1319"/>
          <ac:grpSpMkLst>
            <pc:docMk/>
            <pc:sldMk cId="923605852" sldId="288"/>
            <ac:grpSpMk id="87" creationId="{FD9CA8C9-CBC8-2FC3-46CC-517A9AB914E6}"/>
          </ac:grpSpMkLst>
        </pc:grpChg>
        <pc:grpChg chg="del mod">
          <ac:chgData name="Michael Kuniega" userId="999f7fd1-0dc3-4cba-81fd-6a42a8d75a98" providerId="ADAL" clId="{D9C9FCFE-0EF5-4F3B-B3AB-4B4D7EB2DFF9}" dt="2023-01-15T23:54:03.635" v="1323"/>
          <ac:grpSpMkLst>
            <pc:docMk/>
            <pc:sldMk cId="923605852" sldId="288"/>
            <ac:grpSpMk id="94" creationId="{71FDB3A8-8C76-9516-1BD7-B6FC4CBD544F}"/>
          </ac:grpSpMkLst>
        </pc:grpChg>
        <pc:grpChg chg="del mod">
          <ac:chgData name="Michael Kuniega" userId="999f7fd1-0dc3-4cba-81fd-6a42a8d75a98" providerId="ADAL" clId="{D9C9FCFE-0EF5-4F3B-B3AB-4B4D7EB2DFF9}" dt="2023-01-15T23:54:06.193" v="1327"/>
          <ac:grpSpMkLst>
            <pc:docMk/>
            <pc:sldMk cId="923605852" sldId="288"/>
            <ac:grpSpMk id="98" creationId="{36C5CE7F-ACFD-07F8-DBD8-978D9AA91F43}"/>
          </ac:grpSpMkLst>
        </pc:grpChg>
        <pc:grpChg chg="mod">
          <ac:chgData name="Michael Kuniega" userId="999f7fd1-0dc3-4cba-81fd-6a42a8d75a98" providerId="ADAL" clId="{D9C9FCFE-0EF5-4F3B-B3AB-4B4D7EB2DFF9}" dt="2023-01-15T23:54:06.193" v="1327"/>
          <ac:grpSpMkLst>
            <pc:docMk/>
            <pc:sldMk cId="923605852" sldId="288"/>
            <ac:grpSpMk id="102" creationId="{F0F03C7B-FDF8-FB79-7262-240C4191A275}"/>
          </ac:grpSpMkLst>
        </pc:grpChg>
        <pc:grpChg chg="del mod">
          <ac:chgData name="Michael Kuniega" userId="999f7fd1-0dc3-4cba-81fd-6a42a8d75a98" providerId="ADAL" clId="{D9C9FCFE-0EF5-4F3B-B3AB-4B4D7EB2DFF9}" dt="2023-01-15T23:54:33.921" v="1343"/>
          <ac:grpSpMkLst>
            <pc:docMk/>
            <pc:sldMk cId="923605852" sldId="288"/>
            <ac:grpSpMk id="113" creationId="{BEFCE148-0DD3-5A08-1C3B-9BE893E59977}"/>
          </ac:grpSpMkLst>
        </pc:grpChg>
        <pc:grpChg chg="del mod">
          <ac:chgData name="Michael Kuniega" userId="999f7fd1-0dc3-4cba-81fd-6a42a8d75a98" providerId="ADAL" clId="{D9C9FCFE-0EF5-4F3B-B3AB-4B4D7EB2DFF9}" dt="2023-01-15T23:54:35.911" v="1348"/>
          <ac:grpSpMkLst>
            <pc:docMk/>
            <pc:sldMk cId="923605852" sldId="288"/>
            <ac:grpSpMk id="118" creationId="{89C7CA67-0EB7-3BE2-634C-B8D007012517}"/>
          </ac:grpSpMkLst>
        </pc:grpChg>
        <pc:grpChg chg="del mod">
          <ac:chgData name="Michael Kuniega" userId="999f7fd1-0dc3-4cba-81fd-6a42a8d75a98" providerId="ADAL" clId="{D9C9FCFE-0EF5-4F3B-B3AB-4B4D7EB2DFF9}" dt="2023-01-15T23:54:39.166" v="1353"/>
          <ac:grpSpMkLst>
            <pc:docMk/>
            <pc:sldMk cId="923605852" sldId="288"/>
            <ac:grpSpMk id="123" creationId="{A4983249-9714-D158-40A8-85C4B14DEA78}"/>
          </ac:grpSpMkLst>
        </pc:grpChg>
        <pc:grpChg chg="add del mod">
          <ac:chgData name="Michael Kuniega" userId="999f7fd1-0dc3-4cba-81fd-6a42a8d75a98" providerId="ADAL" clId="{D9C9FCFE-0EF5-4F3B-B3AB-4B4D7EB2DFF9}" dt="2023-01-15T23:54:44.109" v="1358"/>
          <ac:grpSpMkLst>
            <pc:docMk/>
            <pc:sldMk cId="923605852" sldId="288"/>
            <ac:grpSpMk id="128" creationId="{C98020D4-733C-B25F-F93E-6328BFF0D665}"/>
          </ac:grpSpMkLst>
        </pc:grpChg>
        <pc:grpChg chg="mod">
          <ac:chgData name="Michael Kuniega" userId="999f7fd1-0dc3-4cba-81fd-6a42a8d75a98" providerId="ADAL" clId="{D9C9FCFE-0EF5-4F3B-B3AB-4B4D7EB2DFF9}" dt="2023-01-15T23:54:44.109" v="1358"/>
          <ac:grpSpMkLst>
            <pc:docMk/>
            <pc:sldMk cId="923605852" sldId="288"/>
            <ac:grpSpMk id="131" creationId="{56FB2C1D-6024-699B-4ABE-216F21B90269}"/>
          </ac:grpSpMkLst>
        </pc:grpChg>
        <pc:grpChg chg="del mod">
          <ac:chgData name="Michael Kuniega" userId="999f7fd1-0dc3-4cba-81fd-6a42a8d75a98" providerId="ADAL" clId="{D9C9FCFE-0EF5-4F3B-B3AB-4B4D7EB2DFF9}" dt="2023-01-15T23:54:53.015" v="1368"/>
          <ac:grpSpMkLst>
            <pc:docMk/>
            <pc:sldMk cId="923605852" sldId="288"/>
            <ac:grpSpMk id="138" creationId="{24D43367-58C8-B92E-D3BE-45E8C714CA98}"/>
          </ac:grpSpMkLst>
        </pc:grpChg>
        <pc:grpChg chg="mod">
          <ac:chgData name="Michael Kuniega" userId="999f7fd1-0dc3-4cba-81fd-6a42a8d75a98" providerId="ADAL" clId="{D9C9FCFE-0EF5-4F3B-B3AB-4B4D7EB2DFF9}" dt="2023-01-15T23:54:53.015" v="1368"/>
          <ac:grpSpMkLst>
            <pc:docMk/>
            <pc:sldMk cId="923605852" sldId="288"/>
            <ac:grpSpMk id="140" creationId="{47910C0D-2B5A-1BDB-A467-EE7509C52BE6}"/>
          </ac:grpSpMkLst>
        </pc:grpChg>
        <pc:grpChg chg="mod">
          <ac:chgData name="Michael Kuniega" userId="999f7fd1-0dc3-4cba-81fd-6a42a8d75a98" providerId="ADAL" clId="{D9C9FCFE-0EF5-4F3B-B3AB-4B4D7EB2DFF9}" dt="2023-01-15T23:54:57.649" v="1372"/>
          <ac:grpSpMkLst>
            <pc:docMk/>
            <pc:sldMk cId="923605852" sldId="288"/>
            <ac:grpSpMk id="144" creationId="{A433FC2E-368A-F117-3217-89DE4F8F60FE}"/>
          </ac:grpSpMkLst>
        </pc:grpChg>
        <pc:grpChg chg="del mod">
          <ac:chgData name="Michael Kuniega" userId="999f7fd1-0dc3-4cba-81fd-6a42a8d75a98" providerId="ADAL" clId="{D9C9FCFE-0EF5-4F3B-B3AB-4B4D7EB2DFF9}" dt="2023-01-15T23:55:04.138" v="1380"/>
          <ac:grpSpMkLst>
            <pc:docMk/>
            <pc:sldMk cId="923605852" sldId="288"/>
            <ac:grpSpMk id="149" creationId="{60ECFB0C-B38A-A866-58D8-3FAD649A10F8}"/>
          </ac:grpSpMkLst>
        </pc:grpChg>
        <pc:grpChg chg="del mod">
          <ac:chgData name="Michael Kuniega" userId="999f7fd1-0dc3-4cba-81fd-6a42a8d75a98" providerId="ADAL" clId="{D9C9FCFE-0EF5-4F3B-B3AB-4B4D7EB2DFF9}" dt="2023-01-15T23:55:07.109" v="1386"/>
          <ac:grpSpMkLst>
            <pc:docMk/>
            <pc:sldMk cId="923605852" sldId="288"/>
            <ac:grpSpMk id="152" creationId="{BB2BC117-F944-BC70-7989-059BD3575AD9}"/>
          </ac:grpSpMkLst>
        </pc:grpChg>
        <pc:grpChg chg="del mod">
          <ac:chgData name="Michael Kuniega" userId="999f7fd1-0dc3-4cba-81fd-6a42a8d75a98" providerId="ADAL" clId="{D9C9FCFE-0EF5-4F3B-B3AB-4B4D7EB2DFF9}" dt="2023-01-15T23:55:11.732" v="1393"/>
          <ac:grpSpMkLst>
            <pc:docMk/>
            <pc:sldMk cId="923605852" sldId="288"/>
            <ac:grpSpMk id="158" creationId="{DAB51D05-EC4C-A379-6AC5-FFCACA6B0EA2}"/>
          </ac:grpSpMkLst>
        </pc:grpChg>
        <pc:grpChg chg="mod">
          <ac:chgData name="Michael Kuniega" userId="999f7fd1-0dc3-4cba-81fd-6a42a8d75a98" providerId="ADAL" clId="{D9C9FCFE-0EF5-4F3B-B3AB-4B4D7EB2DFF9}" dt="2023-01-15T23:55:11.732" v="1393"/>
          <ac:grpSpMkLst>
            <pc:docMk/>
            <pc:sldMk cId="923605852" sldId="288"/>
            <ac:grpSpMk id="165" creationId="{DCE00186-9AE7-B11D-645B-E6CA7DAC8409}"/>
          </ac:grpSpMkLst>
        </pc:grpChg>
        <pc:grpChg chg="mod">
          <ac:chgData name="Michael Kuniega" userId="999f7fd1-0dc3-4cba-81fd-6a42a8d75a98" providerId="ADAL" clId="{D9C9FCFE-0EF5-4F3B-B3AB-4B4D7EB2DFF9}" dt="2023-01-15T23:55:23.427" v="1411"/>
          <ac:grpSpMkLst>
            <pc:docMk/>
            <pc:sldMk cId="923605852" sldId="288"/>
            <ac:grpSpMk id="183" creationId="{8BE2150B-D670-D21B-0AE7-02C61549D2A1}"/>
          </ac:grpSpMkLst>
        </pc:grpChg>
        <pc:grpChg chg="mod">
          <ac:chgData name="Michael Kuniega" userId="999f7fd1-0dc3-4cba-81fd-6a42a8d75a98" providerId="ADAL" clId="{D9C9FCFE-0EF5-4F3B-B3AB-4B4D7EB2DFF9}" dt="2023-01-15T23:55:23.427" v="1411"/>
          <ac:grpSpMkLst>
            <pc:docMk/>
            <pc:sldMk cId="923605852" sldId="288"/>
            <ac:grpSpMk id="184" creationId="{6493E936-3450-8B80-C09B-3E09FAE2C1B2}"/>
          </ac:grpSpMkLst>
        </pc:grpChg>
        <pc:grpChg chg="mod">
          <ac:chgData name="Michael Kuniega" userId="999f7fd1-0dc3-4cba-81fd-6a42a8d75a98" providerId="ADAL" clId="{D9C9FCFE-0EF5-4F3B-B3AB-4B4D7EB2DFF9}" dt="2023-01-15T23:55:39.238" v="1422"/>
          <ac:grpSpMkLst>
            <pc:docMk/>
            <pc:sldMk cId="923605852" sldId="288"/>
            <ac:grpSpMk id="195" creationId="{0EBD28A0-789B-C8BA-9344-D21EB885A020}"/>
          </ac:grpSpMkLst>
        </pc:grpChg>
        <pc:grpChg chg="mod">
          <ac:chgData name="Michael Kuniega" userId="999f7fd1-0dc3-4cba-81fd-6a42a8d75a98" providerId="ADAL" clId="{D9C9FCFE-0EF5-4F3B-B3AB-4B4D7EB2DFF9}" dt="2023-01-15T23:55:45.508" v="1425"/>
          <ac:grpSpMkLst>
            <pc:docMk/>
            <pc:sldMk cId="923605852" sldId="288"/>
            <ac:grpSpMk id="198" creationId="{DCC79E87-AA24-DF3D-DF5F-04E0E69998A2}"/>
          </ac:grpSpMkLst>
        </pc:grpChg>
        <pc:grpChg chg="del mod">
          <ac:chgData name="Michael Kuniega" userId="999f7fd1-0dc3-4cba-81fd-6a42a8d75a98" providerId="ADAL" clId="{D9C9FCFE-0EF5-4F3B-B3AB-4B4D7EB2DFF9}" dt="2023-01-15T23:55:50.742" v="1431"/>
          <ac:grpSpMkLst>
            <pc:docMk/>
            <pc:sldMk cId="923605852" sldId="288"/>
            <ac:grpSpMk id="202" creationId="{8B04FF59-242A-0C3B-99FB-18FDAE7D7951}"/>
          </ac:grpSpMkLst>
        </pc:grpChg>
        <pc:grpChg chg="mod">
          <ac:chgData name="Michael Kuniega" userId="999f7fd1-0dc3-4cba-81fd-6a42a8d75a98" providerId="ADAL" clId="{D9C9FCFE-0EF5-4F3B-B3AB-4B4D7EB2DFF9}" dt="2023-01-15T23:56:00.249" v="1450"/>
          <ac:grpSpMkLst>
            <pc:docMk/>
            <pc:sldMk cId="923605852" sldId="288"/>
            <ac:grpSpMk id="220" creationId="{354B0A9B-AEB6-389B-5FC1-FFA2E40F29EF}"/>
          </ac:grpSpMkLst>
        </pc:grpChg>
        <pc:inkChg chg="add mod">
          <ac:chgData name="Michael Kuniega" userId="999f7fd1-0dc3-4cba-81fd-6a42a8d75a98" providerId="ADAL" clId="{D9C9FCFE-0EF5-4F3B-B3AB-4B4D7EB2DFF9}" dt="2023-01-15T23:52:26.785" v="1228"/>
          <ac:inkMkLst>
            <pc:docMk/>
            <pc:sldMk cId="923605852" sldId="288"/>
            <ac:inkMk id="2" creationId="{06A9D0F3-A626-5E8A-CA5F-761DA50E248F}"/>
          </ac:inkMkLst>
        </pc:inkChg>
        <pc:inkChg chg="add mod">
          <ac:chgData name="Michael Kuniega" userId="999f7fd1-0dc3-4cba-81fd-6a42a8d75a98" providerId="ADAL" clId="{D9C9FCFE-0EF5-4F3B-B3AB-4B4D7EB2DFF9}" dt="2023-01-15T23:52:26.785" v="1228"/>
          <ac:inkMkLst>
            <pc:docMk/>
            <pc:sldMk cId="923605852" sldId="288"/>
            <ac:inkMk id="3" creationId="{3D8F6760-8AD4-B386-5A26-9B1337BCD379}"/>
          </ac:inkMkLst>
        </pc:inkChg>
        <pc:inkChg chg="add mod">
          <ac:chgData name="Michael Kuniega" userId="999f7fd1-0dc3-4cba-81fd-6a42a8d75a98" providerId="ADAL" clId="{D9C9FCFE-0EF5-4F3B-B3AB-4B4D7EB2DFF9}" dt="2023-01-15T23:52:26.785" v="1228"/>
          <ac:inkMkLst>
            <pc:docMk/>
            <pc:sldMk cId="923605852" sldId="288"/>
            <ac:inkMk id="4" creationId="{76CA321D-6DDA-09E4-7852-307EB5D6D2FD}"/>
          </ac:inkMkLst>
        </pc:inkChg>
        <pc:inkChg chg="add del mod">
          <ac:chgData name="Michael Kuniega" userId="999f7fd1-0dc3-4cba-81fd-6a42a8d75a98" providerId="ADAL" clId="{D9C9FCFE-0EF5-4F3B-B3AB-4B4D7EB2DFF9}" dt="2023-01-15T23:52:26.785" v="1227"/>
          <ac:inkMkLst>
            <pc:docMk/>
            <pc:sldMk cId="923605852" sldId="288"/>
            <ac:inkMk id="5" creationId="{73942BF3-C3BE-0066-80C8-087013A9826A}"/>
          </ac:inkMkLst>
        </pc:inkChg>
        <pc:inkChg chg="add del mod">
          <ac:chgData name="Michael Kuniega" userId="999f7fd1-0dc3-4cba-81fd-6a42a8d75a98" providerId="ADAL" clId="{D9C9FCFE-0EF5-4F3B-B3AB-4B4D7EB2DFF9}" dt="2023-01-15T23:52:26.785" v="1228"/>
          <ac:inkMkLst>
            <pc:docMk/>
            <pc:sldMk cId="923605852" sldId="288"/>
            <ac:inkMk id="6" creationId="{B40E366C-54EC-8241-97F3-AF99CEA78875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9" creationId="{0F864D26-1CBA-5887-6182-328BE7D916EF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0" creationId="{9BB5CDBA-6F0B-CA08-CFAB-E8769FD40ECD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2" creationId="{2F83D890-EE3B-E29B-AD01-E6A436BD84FA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3" creationId="{B7E00E52-386F-26B2-7768-2FAF8A637B2B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4" creationId="{5271AD49-41BA-6B26-C178-7BF98E5F5EAF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5" creationId="{847F3DA9-6BF7-F0BA-6444-9980BB971A6D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6" creationId="{04E1AC22-7393-1988-77F4-D5A6455FD4A3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7" creationId="{DAB47324-827A-EA9D-28BD-C07745186B29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19" creationId="{4227C532-64E4-F86C-52EB-F766A437BDCF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20" creationId="{961B253B-3018-0C65-5745-B49FC13D794B}"/>
          </ac:inkMkLst>
        </pc:inkChg>
        <pc:inkChg chg="add mod">
          <ac:chgData name="Michael Kuniega" userId="999f7fd1-0dc3-4cba-81fd-6a42a8d75a98" providerId="ADAL" clId="{D9C9FCFE-0EF5-4F3B-B3AB-4B4D7EB2DFF9}" dt="2023-01-15T23:52:34.604" v="1242"/>
          <ac:inkMkLst>
            <pc:docMk/>
            <pc:sldMk cId="923605852" sldId="288"/>
            <ac:inkMk id="21" creationId="{28C7DF63-3792-FE5F-02CA-B48525FB7EA3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23" creationId="{DFFE758A-A390-63A7-EF69-BDF1F5219FD9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24" creationId="{FC3211EF-2A6F-6A1A-72BE-061E2A28A7D9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25" creationId="{19B44C62-C26C-3361-1641-DE3E5F104FB6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26" creationId="{E1F1E37D-C908-755C-57B6-C583AA9818BA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27" creationId="{426FB7F7-A81A-6FF5-1B00-C75E5255AB40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28" creationId="{5D72A48B-C068-49A0-DDA8-DCADB928C21B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0" creationId="{92AC18AA-EA3A-5F19-EF4A-AE9FAB62CF10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2" creationId="{746346BD-232E-4E69-3592-6836C900D2A6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3" creationId="{A0F6FB64-DECF-3B22-269A-2832371FF1E1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4" creationId="{D57D8D04-A782-73C2-2DD5-B0587BB8EB34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5" creationId="{47A47764-1126-F7D3-A1CB-62DCACF91E42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6" creationId="{2B0B99C8-C967-84EC-36A1-1FF7F36C7B4D}"/>
          </ac:inkMkLst>
        </pc:inkChg>
        <pc:inkChg chg="add mod">
          <ac:chgData name="Michael Kuniega" userId="999f7fd1-0dc3-4cba-81fd-6a42a8d75a98" providerId="ADAL" clId="{D9C9FCFE-0EF5-4F3B-B3AB-4B4D7EB2DFF9}" dt="2023-01-15T23:52:44.491" v="1258"/>
          <ac:inkMkLst>
            <pc:docMk/>
            <pc:sldMk cId="923605852" sldId="288"/>
            <ac:inkMk id="37" creationId="{38D5CCAE-A64B-3A52-1994-FFB11A3CC884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39" creationId="{674EA92B-5457-D383-A1B1-5EB13F14A594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0" creationId="{FE0DD0C9-436E-B581-3B91-FF998EA56A9A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1" creationId="{958C28B9-6B65-EBDE-1021-05F93C874E61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2" creationId="{84C6E0A2-F0A0-7998-48A6-CA7397DAC80D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3" creationId="{E68BBA8E-B690-7A0B-FCA1-AEF31414BD9A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4" creationId="{B34A8AEB-3391-4BFB-4101-0424B4CA1961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5" creationId="{D89FDEF1-B296-8D40-16B5-72AEBD79C40B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6" creationId="{B8FF2999-CEE1-1F11-90FB-97D1E265F5CC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7" creationId="{B0DCC6A0-55EE-9FEB-9A78-B1B2701400C4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8" creationId="{C7A9D5F0-359F-911A-5BD7-9EC018AE673C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49" creationId="{04BAA7B5-0D71-EEEC-BEC0-4949D9BAF0CF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50" creationId="{C41B0214-1ED4-7A2D-3AFA-8CDAA785BDC8}"/>
          </ac:inkMkLst>
        </pc:inkChg>
        <pc:inkChg chg="add mod">
          <ac:chgData name="Michael Kuniega" userId="999f7fd1-0dc3-4cba-81fd-6a42a8d75a98" providerId="ADAL" clId="{D9C9FCFE-0EF5-4F3B-B3AB-4B4D7EB2DFF9}" dt="2023-01-15T23:52:56.466" v="1272"/>
          <ac:inkMkLst>
            <pc:docMk/>
            <pc:sldMk cId="923605852" sldId="288"/>
            <ac:inkMk id="51" creationId="{BCDD16AA-A406-9D69-EA03-B8BE9E6A6DD2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53" creationId="{9D9385F0-970B-567C-46DF-C566F8E2D768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54" creationId="{8CC27577-11B5-4015-A646-751E8CA8F1FC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55" creationId="{0B6B5F86-96D7-83AE-E8E4-12EB1F21584E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56" creationId="{0B7B4D7B-6A31-84DE-F843-D03F0DAF7E63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57" creationId="{6EFBC4D4-585F-27F9-A3AC-73C008B5BEFA}"/>
          </ac:inkMkLst>
        </pc:inkChg>
        <pc:inkChg chg="add del mod">
          <ac:chgData name="Michael Kuniega" userId="999f7fd1-0dc3-4cba-81fd-6a42a8d75a98" providerId="ADAL" clId="{D9C9FCFE-0EF5-4F3B-B3AB-4B4D7EB2DFF9}" dt="2023-01-15T23:53:28.234" v="1286"/>
          <ac:inkMkLst>
            <pc:docMk/>
            <pc:sldMk cId="923605852" sldId="288"/>
            <ac:inkMk id="58" creationId="{1B63B08A-DC4F-A35B-FC80-A422694A4A3B}"/>
          </ac:inkMkLst>
        </pc:inkChg>
        <pc:inkChg chg="add del mod">
          <ac:chgData name="Michael Kuniega" userId="999f7fd1-0dc3-4cba-81fd-6a42a8d75a98" providerId="ADAL" clId="{D9C9FCFE-0EF5-4F3B-B3AB-4B4D7EB2DFF9}" dt="2023-01-15T23:53:28.233" v="1285"/>
          <ac:inkMkLst>
            <pc:docMk/>
            <pc:sldMk cId="923605852" sldId="288"/>
            <ac:inkMk id="59" creationId="{7CFC0F72-8C2B-76CA-DEFA-20B8E316F9C4}"/>
          </ac:inkMkLst>
        </pc:inkChg>
        <pc:inkChg chg="add del mod">
          <ac:chgData name="Michael Kuniega" userId="999f7fd1-0dc3-4cba-81fd-6a42a8d75a98" providerId="ADAL" clId="{D9C9FCFE-0EF5-4F3B-B3AB-4B4D7EB2DFF9}" dt="2023-01-15T23:53:28.237" v="1290"/>
          <ac:inkMkLst>
            <pc:docMk/>
            <pc:sldMk cId="923605852" sldId="288"/>
            <ac:inkMk id="60" creationId="{1DCDE73C-30A2-355A-13D6-7E7187A8AC54}"/>
          </ac:inkMkLst>
        </pc:inkChg>
        <pc:inkChg chg="add del mod">
          <ac:chgData name="Michael Kuniega" userId="999f7fd1-0dc3-4cba-81fd-6a42a8d75a98" providerId="ADAL" clId="{D9C9FCFE-0EF5-4F3B-B3AB-4B4D7EB2DFF9}" dt="2023-01-15T23:53:28.234" v="1287"/>
          <ac:inkMkLst>
            <pc:docMk/>
            <pc:sldMk cId="923605852" sldId="288"/>
            <ac:inkMk id="61" creationId="{EBF67022-DD97-D942-C6B5-5CC608695CB6}"/>
          </ac:inkMkLst>
        </pc:inkChg>
        <pc:inkChg chg="add del mod">
          <ac:chgData name="Michael Kuniega" userId="999f7fd1-0dc3-4cba-81fd-6a42a8d75a98" providerId="ADAL" clId="{D9C9FCFE-0EF5-4F3B-B3AB-4B4D7EB2DFF9}" dt="2023-01-15T23:53:28.235" v="1288"/>
          <ac:inkMkLst>
            <pc:docMk/>
            <pc:sldMk cId="923605852" sldId="288"/>
            <ac:inkMk id="62" creationId="{BE9959CC-B239-66CF-937F-DEB9DFB3190E}"/>
          </ac:inkMkLst>
        </pc:inkChg>
        <pc:inkChg chg="add del mod">
          <ac:chgData name="Michael Kuniega" userId="999f7fd1-0dc3-4cba-81fd-6a42a8d75a98" providerId="ADAL" clId="{D9C9FCFE-0EF5-4F3B-B3AB-4B4D7EB2DFF9}" dt="2023-01-15T23:53:28.236" v="1289"/>
          <ac:inkMkLst>
            <pc:docMk/>
            <pc:sldMk cId="923605852" sldId="288"/>
            <ac:inkMk id="63" creationId="{2F409EEF-B598-EED1-06F5-B46456817021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65" creationId="{4F20E521-90AF-E528-2C21-42CCE4AB86E8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66" creationId="{98F305DE-D658-F694-9C49-F1E1427BB8DF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67" creationId="{C0C8D6EC-0839-C2AD-DC52-29EF0B6100BD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68" creationId="{D2EC4212-2FAF-8DC5-A663-E5EAA7CF24BA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69" creationId="{6BFED1E1-0FA6-BC4D-87F2-030E728232A9}"/>
          </ac:inkMkLst>
        </pc:inkChg>
        <pc:inkChg chg="add mod">
          <ac:chgData name="Michael Kuniega" userId="999f7fd1-0dc3-4cba-81fd-6a42a8d75a98" providerId="ADAL" clId="{D9C9FCFE-0EF5-4F3B-B3AB-4B4D7EB2DFF9}" dt="2023-01-15T23:53:33.987" v="1297"/>
          <ac:inkMkLst>
            <pc:docMk/>
            <pc:sldMk cId="923605852" sldId="288"/>
            <ac:inkMk id="70" creationId="{7A25C41F-F895-699A-938D-426B0E641EE6}"/>
          </ac:inkMkLst>
        </pc:inkChg>
        <pc:inkChg chg="add">
          <ac:chgData name="Michael Kuniega" userId="999f7fd1-0dc3-4cba-81fd-6a42a8d75a98" providerId="ADAL" clId="{D9C9FCFE-0EF5-4F3B-B3AB-4B4D7EB2DFF9}" dt="2023-01-15T23:53:44.603" v="1298" actId="9405"/>
          <ac:inkMkLst>
            <pc:docMk/>
            <pc:sldMk cId="923605852" sldId="288"/>
            <ac:inkMk id="73" creationId="{F14B0E6F-3860-6A53-98FA-818C6895259A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74" creationId="{FDEC7FCE-623C-5D9C-0C0A-2154461A325C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75" creationId="{33F335BE-2D26-41CF-0423-461EF67A0E30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76" creationId="{55495F99-210C-80CC-C18B-93D01E3A162E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77" creationId="{6FDD6F62-F816-659C-6271-C042CE34F609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79" creationId="{DFACA012-7060-DD95-1FF4-F3A50F9A8685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0" creationId="{7DEC815D-AEE5-DE02-C12B-D326EDD02EC0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2" creationId="{38C27B67-E25F-B356-FBC4-97A1F1A32F2B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3" creationId="{68CEC2CC-A47C-A8DB-F150-98565CA4A7B5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5" creationId="{17C80F71-DAF1-CD37-413A-321DB43A9BC8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6" creationId="{E8CCC730-25D5-7691-9C30-1A624B1AC0B7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8" creationId="{1FAFE381-3423-564F-CEDE-2664245AFFDC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89" creationId="{F2E5BFBD-8377-B082-2D70-E7FFE65CF4E8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0" creationId="{8B63D2AF-9AA1-0387-29DA-9659DB38E311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1" creationId="{8CB839A3-50D8-7EC5-8FDA-514D290BA549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2" creationId="{99E61A3F-A9BF-1E48-B71D-FFA7D5A921EC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3" creationId="{D725B226-D59E-6AD2-A208-6A6649E675D1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5" creationId="{7ECAA473-21A8-D360-B8F1-E85E133E04D7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6" creationId="{D01250C6-6948-D081-C66A-47485A9041DC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7" creationId="{D67A6FD0-7712-4704-9B33-E4FBBF0E1AEE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99" creationId="{845FEBBA-C2BC-30A1-A98A-76D2F546B264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100" creationId="{8C1B64EF-F4FB-DF93-EC20-DA1CDDBD30ED}"/>
          </ac:inkMkLst>
        </pc:inkChg>
        <pc:inkChg chg="add mod">
          <ac:chgData name="Michael Kuniega" userId="999f7fd1-0dc3-4cba-81fd-6a42a8d75a98" providerId="ADAL" clId="{D9C9FCFE-0EF5-4F3B-B3AB-4B4D7EB2DFF9}" dt="2023-01-15T23:54:06.193" v="1327"/>
          <ac:inkMkLst>
            <pc:docMk/>
            <pc:sldMk cId="923605852" sldId="288"/>
            <ac:inkMk id="101" creationId="{C15D08D5-6818-A476-9CEB-76839C2F62E9}"/>
          </ac:inkMkLst>
        </pc:inkChg>
        <pc:inkChg chg="add">
          <ac:chgData name="Michael Kuniega" userId="999f7fd1-0dc3-4cba-81fd-6a42a8d75a98" providerId="ADAL" clId="{D9C9FCFE-0EF5-4F3B-B3AB-4B4D7EB2DFF9}" dt="2023-01-15T23:54:19.647" v="1328" actId="9405"/>
          <ac:inkMkLst>
            <pc:docMk/>
            <pc:sldMk cId="923605852" sldId="288"/>
            <ac:inkMk id="103" creationId="{B6AA6D65-6B70-9FEB-CA8C-87C636B41D99}"/>
          </ac:inkMkLst>
        </pc:inkChg>
        <pc:inkChg chg="add">
          <ac:chgData name="Michael Kuniega" userId="999f7fd1-0dc3-4cba-81fd-6a42a8d75a98" providerId="ADAL" clId="{D9C9FCFE-0EF5-4F3B-B3AB-4B4D7EB2DFF9}" dt="2023-01-15T23:54:22.046" v="1329" actId="9405"/>
          <ac:inkMkLst>
            <pc:docMk/>
            <pc:sldMk cId="923605852" sldId="288"/>
            <ac:inkMk id="104" creationId="{A1396095-FB51-BD4F-1A7D-1EC631851B8F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05" creationId="{B98FA410-6B8A-1E5E-1D16-5FAE592FE8DD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06" creationId="{F4165108-E56F-9D32-457B-2380A643129C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07" creationId="{CEDD4904-4006-0DFD-7372-948A90FDD494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08" creationId="{2AF56630-11AE-9DDF-8B5A-F287556DB28E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09" creationId="{8E5D2BCD-E93D-EBB3-3557-AB7CDB86B18F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0" creationId="{41618F81-C1F2-B819-5DB2-BE363E109491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1" creationId="{CF72E573-A59F-38CF-F826-7AF87F9B7782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2" creationId="{728ED9E8-2BDA-09EE-1822-C6B41CD776B8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4" creationId="{B7E710E7-F660-801F-C497-159F43D0AF78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5" creationId="{99BEACA0-18EE-741B-A374-B808A585F7C6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6" creationId="{022A75DC-AB6D-FF7F-EFFD-A55763AB86C0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7" creationId="{75401696-1E97-2273-F3FA-43A0DA7D4596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19" creationId="{DCE50E21-9FB2-5F54-727A-7FA8A946A554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0" creationId="{F5B028B6-38EF-ECF0-7AB1-3635D6BC8298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1" creationId="{B52554CD-855E-3F0D-DD8F-A0B423050D76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2" creationId="{0BC10649-7D18-C032-89EF-CE3D72F6C739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4" creationId="{BD98D560-B378-67A6-A8F7-CD4D4313C3E3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5" creationId="{0E40FC03-F174-4F03-0166-D3A4516880C8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6" creationId="{B501ED6A-025C-1D54-B266-DAA4A8FDAF15}"/>
          </ac:inkMkLst>
        </pc:inkChg>
        <pc:inkChg chg="add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27" creationId="{B3F4BC82-7284-BFBA-747E-E6AFAB7AF7C0}"/>
          </ac:inkMkLst>
        </pc:inkChg>
        <pc:inkChg chg="add del mod">
          <ac:chgData name="Michael Kuniega" userId="999f7fd1-0dc3-4cba-81fd-6a42a8d75a98" providerId="ADAL" clId="{D9C9FCFE-0EF5-4F3B-B3AB-4B4D7EB2DFF9}" dt="2023-01-15T23:54:44.496" v="1359" actId="9405"/>
          <ac:inkMkLst>
            <pc:docMk/>
            <pc:sldMk cId="923605852" sldId="288"/>
            <ac:inkMk id="129" creationId="{21A8FDDE-D711-5547-4C0E-3A5E1256BF1E}"/>
          </ac:inkMkLst>
        </pc:inkChg>
        <pc:inkChg chg="add del mod">
          <ac:chgData name="Michael Kuniega" userId="999f7fd1-0dc3-4cba-81fd-6a42a8d75a98" providerId="ADAL" clId="{D9C9FCFE-0EF5-4F3B-B3AB-4B4D7EB2DFF9}" dt="2023-01-15T23:54:44.109" v="1358"/>
          <ac:inkMkLst>
            <pc:docMk/>
            <pc:sldMk cId="923605852" sldId="288"/>
            <ac:inkMk id="130" creationId="{55F4851A-D21C-D9B7-7942-E21D46884CB5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2" creationId="{25B1FD46-6581-6F55-A4C6-ED887FE8159D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3" creationId="{20B316EF-9D27-B7C7-82E9-5B21A0CCC8A3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4" creationId="{1FD79F2F-737D-0E05-DB57-7817CEED2FDF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5" creationId="{041303B5-FB72-A632-8B00-83B116173650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6" creationId="{0CF01774-E648-37C7-4B86-232A4AFDC601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7" creationId="{278F515A-4AC8-94FC-8571-B8A25D861374}"/>
          </ac:inkMkLst>
        </pc:inkChg>
        <pc:inkChg chg="add mod">
          <ac:chgData name="Michael Kuniega" userId="999f7fd1-0dc3-4cba-81fd-6a42a8d75a98" providerId="ADAL" clId="{D9C9FCFE-0EF5-4F3B-B3AB-4B4D7EB2DFF9}" dt="2023-01-15T23:54:53.015" v="1368"/>
          <ac:inkMkLst>
            <pc:docMk/>
            <pc:sldMk cId="923605852" sldId="288"/>
            <ac:inkMk id="139" creationId="{1D78D42D-039F-EF13-8DA6-0B5993D6B4CD}"/>
          </ac:inkMkLst>
        </pc:inkChg>
        <pc:inkChg chg="add">
          <ac:chgData name="Michael Kuniega" userId="999f7fd1-0dc3-4cba-81fd-6a42a8d75a98" providerId="ADAL" clId="{D9C9FCFE-0EF5-4F3B-B3AB-4B4D7EB2DFF9}" dt="2023-01-15T23:54:53.734" v="1369" actId="9405"/>
          <ac:inkMkLst>
            <pc:docMk/>
            <pc:sldMk cId="923605852" sldId="288"/>
            <ac:inkMk id="141" creationId="{BCB414B0-0B56-4654-14EC-D6BD1C6B788B}"/>
          </ac:inkMkLst>
        </pc:inkChg>
        <pc:inkChg chg="add mod">
          <ac:chgData name="Michael Kuniega" userId="999f7fd1-0dc3-4cba-81fd-6a42a8d75a98" providerId="ADAL" clId="{D9C9FCFE-0EF5-4F3B-B3AB-4B4D7EB2DFF9}" dt="2023-01-15T23:54:57.649" v="1372"/>
          <ac:inkMkLst>
            <pc:docMk/>
            <pc:sldMk cId="923605852" sldId="288"/>
            <ac:inkMk id="142" creationId="{EA3E9484-7B9F-2F27-AE27-9B5686E08466}"/>
          </ac:inkMkLst>
        </pc:inkChg>
        <pc:inkChg chg="add mod">
          <ac:chgData name="Michael Kuniega" userId="999f7fd1-0dc3-4cba-81fd-6a42a8d75a98" providerId="ADAL" clId="{D9C9FCFE-0EF5-4F3B-B3AB-4B4D7EB2DFF9}" dt="2023-01-15T23:54:57.649" v="1372"/>
          <ac:inkMkLst>
            <pc:docMk/>
            <pc:sldMk cId="923605852" sldId="288"/>
            <ac:inkMk id="143" creationId="{ABFF6521-BBAE-9352-E396-4F994896F949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45" creationId="{8D23CCC3-FF85-CAB9-8010-7AC932C5C1A1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46" creationId="{A6E54B0F-175C-7906-55E7-7B21A498DD7D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47" creationId="{9E14BE7A-A8D4-C3D4-30EF-4B6A94D88329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48" creationId="{A52EC100-C2AE-B694-8BF7-D1117902F20D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0" creationId="{BCC7E1BA-42BC-1E8E-473E-E27CF789C96F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1" creationId="{2C9C3F16-48A1-9CBF-DED0-357D49FB61CC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3" creationId="{A8813941-0535-CC6C-0EC4-E10EB4B41796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4" creationId="{DE0FEC8C-5AB3-0AF1-12C3-0FDC2F161713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5" creationId="{8A2AD1F2-C634-7999-9195-7C5EC78DF6B9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6" creationId="{8C0688FE-22D0-9797-C816-DEEA61CD3201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7" creationId="{3C8E481D-A1F6-B83D-6061-B8B34599547C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59" creationId="{18AA0B63-F4F3-02B9-DA5B-2E129A1C4DC6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60" creationId="{750A42CC-7734-33A2-9FCB-9A1C4A95ABDF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61" creationId="{1D67C833-9CE2-E861-5255-7B2F96340B64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62" creationId="{A235B5BC-8E3A-6D38-F788-5B65B0EDD0D0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63" creationId="{48589247-DA2C-4D46-3E6D-7913C006EA60}"/>
          </ac:inkMkLst>
        </pc:inkChg>
        <pc:inkChg chg="add mod">
          <ac:chgData name="Michael Kuniega" userId="999f7fd1-0dc3-4cba-81fd-6a42a8d75a98" providerId="ADAL" clId="{D9C9FCFE-0EF5-4F3B-B3AB-4B4D7EB2DFF9}" dt="2023-01-15T23:55:11.732" v="1393"/>
          <ac:inkMkLst>
            <pc:docMk/>
            <pc:sldMk cId="923605852" sldId="288"/>
            <ac:inkMk id="164" creationId="{4D9C193B-7104-3222-7CBA-4DDCC59F5453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66" creationId="{AF4C2C25-ACF1-6B77-7640-F03FEBFBA200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67" creationId="{58ABC4EA-098B-6599-30A7-0DDA89E821B5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68" creationId="{186C876B-221D-7E5A-F4AF-6759CE9878DB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69" creationId="{87B43478-0A91-FB5E-800A-B0B5A73CC6B8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0" creationId="{3EB45515-AA63-B0EB-0B04-C3B22A22DA27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1" creationId="{10AECCA2-5D38-EDB4-7FC8-B90415412810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2" creationId="{0977CCE9-B2D1-D8C6-F1C6-2C7FF21630E4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3" creationId="{0BC3D522-A7EF-848B-56D1-8812E377AF35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4" creationId="{66C1479C-1C32-7298-884D-4704B2939510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5" creationId="{5CF280CB-97D8-428F-0E4F-CA38F2258AE1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6" creationId="{A2BDCA44-2685-5E5B-D217-DCCF17B15060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7" creationId="{53AFB040-117F-F1AE-DC4E-D771A0E10BED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8" creationId="{7FE4C1AB-F2B7-4391-79FE-DF07950E819F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79" creationId="{924FFE0E-38EC-3A2D-4E30-970F65DF7D98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80" creationId="{8A9E819E-A26E-D747-4573-C4FB0AFD77CF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81" creationId="{F7ECDEEA-9755-14E4-9AA5-F6F507A83158}"/>
          </ac:inkMkLst>
        </pc:inkChg>
        <pc:inkChg chg="add mod">
          <ac:chgData name="Michael Kuniega" userId="999f7fd1-0dc3-4cba-81fd-6a42a8d75a98" providerId="ADAL" clId="{D9C9FCFE-0EF5-4F3B-B3AB-4B4D7EB2DFF9}" dt="2023-01-15T23:55:23.427" v="1411"/>
          <ac:inkMkLst>
            <pc:docMk/>
            <pc:sldMk cId="923605852" sldId="288"/>
            <ac:inkMk id="182" creationId="{DE83258E-817D-6387-8154-24978CD353F0}"/>
          </ac:inkMkLst>
        </pc:inkChg>
        <pc:inkChg chg="add">
          <ac:chgData name="Michael Kuniega" userId="999f7fd1-0dc3-4cba-81fd-6a42a8d75a98" providerId="ADAL" clId="{D9C9FCFE-0EF5-4F3B-B3AB-4B4D7EB2DFF9}" dt="2023-01-15T23:55:28.762" v="1412" actId="9405"/>
          <ac:inkMkLst>
            <pc:docMk/>
            <pc:sldMk cId="923605852" sldId="288"/>
            <ac:inkMk id="185" creationId="{71689B58-EE3C-1BD4-5C9C-C5253150216A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86" creationId="{E7801B5E-3F24-AAF0-BACD-0B54B67CBC88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87" creationId="{605B81DE-612C-A273-19E1-923B11060A4C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88" creationId="{B1DE9235-BB5B-4FAB-F949-E2AB0364FAC4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89" creationId="{2E879E20-9229-9AB8-3818-47B370540EF8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90" creationId="{42885078-7A48-4705-17C5-70A904539AA4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91" creationId="{E269C042-9D21-E523-09E3-A5903079588D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92" creationId="{31E947C2-E544-6E91-0E99-A03987952F17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93" creationId="{5B9B6773-ADB6-9896-055E-B8780049BAD2}"/>
          </ac:inkMkLst>
        </pc:inkChg>
        <pc:inkChg chg="add mod">
          <ac:chgData name="Michael Kuniega" userId="999f7fd1-0dc3-4cba-81fd-6a42a8d75a98" providerId="ADAL" clId="{D9C9FCFE-0EF5-4F3B-B3AB-4B4D7EB2DFF9}" dt="2023-01-15T23:55:39.238" v="1422"/>
          <ac:inkMkLst>
            <pc:docMk/>
            <pc:sldMk cId="923605852" sldId="288"/>
            <ac:inkMk id="194" creationId="{5F6562F0-ADB7-C81E-3AF1-5D77310500C6}"/>
          </ac:inkMkLst>
        </pc:inkChg>
        <pc:inkChg chg="add mod">
          <ac:chgData name="Michael Kuniega" userId="999f7fd1-0dc3-4cba-81fd-6a42a8d75a98" providerId="ADAL" clId="{D9C9FCFE-0EF5-4F3B-B3AB-4B4D7EB2DFF9}" dt="2023-01-15T23:55:45.508" v="1425"/>
          <ac:inkMkLst>
            <pc:docMk/>
            <pc:sldMk cId="923605852" sldId="288"/>
            <ac:inkMk id="196" creationId="{1F475359-A7C1-AC51-024F-2C8DB39D3447}"/>
          </ac:inkMkLst>
        </pc:inkChg>
        <pc:inkChg chg="add mod">
          <ac:chgData name="Michael Kuniega" userId="999f7fd1-0dc3-4cba-81fd-6a42a8d75a98" providerId="ADAL" clId="{D9C9FCFE-0EF5-4F3B-B3AB-4B4D7EB2DFF9}" dt="2023-01-15T23:55:45.508" v="1425"/>
          <ac:inkMkLst>
            <pc:docMk/>
            <pc:sldMk cId="923605852" sldId="288"/>
            <ac:inkMk id="197" creationId="{28E1B244-2EAA-F966-F4F5-44196557BC02}"/>
          </ac:inkMkLst>
        </pc:inkChg>
        <pc:inkChg chg="add del mod">
          <ac:chgData name="Michael Kuniega" userId="999f7fd1-0dc3-4cba-81fd-6a42a8d75a98" providerId="ADAL" clId="{D9C9FCFE-0EF5-4F3B-B3AB-4B4D7EB2DFF9}" dt="2023-01-15T23:55:50.742" v="1431"/>
          <ac:inkMkLst>
            <pc:docMk/>
            <pc:sldMk cId="923605852" sldId="288"/>
            <ac:inkMk id="199" creationId="{156F20D8-663C-490F-5A24-17D54D07B70F}"/>
          </ac:inkMkLst>
        </pc:inkChg>
        <pc:inkChg chg="add del mod">
          <ac:chgData name="Michael Kuniega" userId="999f7fd1-0dc3-4cba-81fd-6a42a8d75a98" providerId="ADAL" clId="{D9C9FCFE-0EF5-4F3B-B3AB-4B4D7EB2DFF9}" dt="2023-01-15T23:55:50.738" v="1430"/>
          <ac:inkMkLst>
            <pc:docMk/>
            <pc:sldMk cId="923605852" sldId="288"/>
            <ac:inkMk id="200" creationId="{70D5BDFA-FBC9-3A41-7232-F836D0F478F6}"/>
          </ac:inkMkLst>
        </pc:inkChg>
        <pc:inkChg chg="add del mod">
          <ac:chgData name="Michael Kuniega" userId="999f7fd1-0dc3-4cba-81fd-6a42a8d75a98" providerId="ADAL" clId="{D9C9FCFE-0EF5-4F3B-B3AB-4B4D7EB2DFF9}" dt="2023-01-15T23:55:51.527" v="1432"/>
          <ac:inkMkLst>
            <pc:docMk/>
            <pc:sldMk cId="923605852" sldId="288"/>
            <ac:inkMk id="201" creationId="{6312AB96-E6E0-951F-4511-201A901DA4E6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3" creationId="{BAB7331E-B9CF-0700-95E4-A28B38514F3F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4" creationId="{0F5373E5-1E9E-C783-889F-60940CC9E910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5" creationId="{2038A3D2-9FEC-8FFC-B201-B2F4142832FD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6" creationId="{16DE0774-934F-3E4C-B6F9-886E0642D6AC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7" creationId="{507F89B7-678F-A94E-6EB2-1FAB4E42DB5C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8" creationId="{3926C465-F304-F4F8-3D6B-FBB8710680B6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09" creationId="{4A17A785-DF82-C898-91F2-9B958ED29212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0" creationId="{8DC82FB8-D6CA-D00A-6AB8-C666BF565F00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1" creationId="{8536F50A-3A1E-9695-B148-23951C1779CA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2" creationId="{5B02C296-4F4C-44CE-A400-4E674AC41957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3" creationId="{73090F4C-D816-B48A-18EA-4A2AAC57D43B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4" creationId="{5E6F5A9D-FF98-FC8B-D2A5-071185063B4A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5" creationId="{C79F0580-D00C-603F-792A-0775492D4E13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6" creationId="{8E5120AE-C7AD-7E35-D0E9-C01CCDEC4371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7" creationId="{251EA278-405F-7F6A-D757-8A4FA291E5EB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8" creationId="{BEC6E0A7-D5E1-BA14-EAAA-0B0D66174E9E}"/>
          </ac:inkMkLst>
        </pc:inkChg>
        <pc:inkChg chg="add mod">
          <ac:chgData name="Michael Kuniega" userId="999f7fd1-0dc3-4cba-81fd-6a42a8d75a98" providerId="ADAL" clId="{D9C9FCFE-0EF5-4F3B-B3AB-4B4D7EB2DFF9}" dt="2023-01-15T23:56:00.249" v="1450"/>
          <ac:inkMkLst>
            <pc:docMk/>
            <pc:sldMk cId="923605852" sldId="288"/>
            <ac:inkMk id="219" creationId="{D8BCFA1A-CE86-67EE-5A3B-0E14F18C011D}"/>
          </ac:inkMkLst>
        </pc:inkChg>
        <pc:inkChg chg="add">
          <ac:chgData name="Michael Kuniega" userId="999f7fd1-0dc3-4cba-81fd-6a42a8d75a98" providerId="ADAL" clId="{D9C9FCFE-0EF5-4F3B-B3AB-4B4D7EB2DFF9}" dt="2023-01-15T23:56:04.372" v="1451" actId="9405"/>
          <ac:inkMkLst>
            <pc:docMk/>
            <pc:sldMk cId="923605852" sldId="288"/>
            <ac:inkMk id="221" creationId="{BB458606-4A09-BCDF-540A-8440BE312F5A}"/>
          </ac:inkMkLst>
        </pc:inkChg>
        <pc:inkChg chg="add">
          <ac:chgData name="Michael Kuniega" userId="999f7fd1-0dc3-4cba-81fd-6a42a8d75a98" providerId="ADAL" clId="{D9C9FCFE-0EF5-4F3B-B3AB-4B4D7EB2DFF9}" dt="2023-01-15T23:56:08.011" v="1452" actId="9405"/>
          <ac:inkMkLst>
            <pc:docMk/>
            <pc:sldMk cId="923605852" sldId="288"/>
            <ac:inkMk id="222" creationId="{E70E6A8C-B027-C7C0-7470-8C7A30DA5AF2}"/>
          </ac:inkMkLst>
        </pc:inkChg>
        <pc:inkChg chg="add del">
          <ac:chgData name="Michael Kuniega" userId="999f7fd1-0dc3-4cba-81fd-6a42a8d75a98" providerId="ADAL" clId="{D9C9FCFE-0EF5-4F3B-B3AB-4B4D7EB2DFF9}" dt="2023-01-15T23:56:21.781" v="1454" actId="9405"/>
          <ac:inkMkLst>
            <pc:docMk/>
            <pc:sldMk cId="923605852" sldId="288"/>
            <ac:inkMk id="223" creationId="{014A6DB4-2EB2-3582-C517-99AA855321B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04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31 7680,'-8'-26'2506,"6"21"934,1 8-2480,-1 0-787,1 1-1,0 0 1,-1 0-1,1 0 1,1 0-1,-1 0 1,1 0-1,-1 6 1,4 36 258,0-31-249,1 1 0,0-1 0,1 0 0,13 25 0,2 8 87,106 362 915,-104-331-1019,64 257 380,22 74-317,-26-116-249,-71-249-92,-9-33-352,0-1 0,1 0 0,8 19 0,-10-28 328,-1-1 1,1 0 0,-1 0 0,1 0-1,-1 0 1,1 0 0,0-1-1,-1 1 1,1 0 0,0 0 0,0 0-1,-1 0 1,1-1 0,0 1-1,2 1 1,-3-2 84,0 0 0,0 0 0,1 0 0,-1 0 0,0 0 0,0 0 0,0 0-1,0 0 1,1 0 0,-1-1 0,0 1 0,0 0 0,0 0 0,0 0 0,1 0 0,-1 0 0,0 0 0,0 0 0,0 0 0,0-1-1,0 1 1,1 0 0,-1 0 0,0 0 0,0 0 0,0 0 0,0-1 0,0 1 0,0 0 0,0 0 0,2-13-1497,0-13-979,5-14-725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8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23 10368,'-3'-2'604,"-1"1"1,0 0 0,0 0 0,0 0-1,0 0 1,0 0 0,0 1 0,0 0-1,-1 0 1,1 0 0,-7 1-1,9 0-458,-1-1 0,1 1 1,0 0-1,-1 0 0,1 0 0,0 0 0,0 0 0,0 1 0,0-1 0,0 1 0,0 0 0,0-1 0,0 1 0,1 0 0,-1 0 0,1 0 0,-1 0 0,1 0 0,0 0 0,0 0 0,-1 4 0,-1 2-66,0 1 1,1 1-1,0-1 0,0 0 1,1 17-1,2 50 81,0-59-106,0 18-14,2-1 0,2 1 0,12 51 0,-14-76-45,0 0-1,1 1 1,0-1 0,1-1 0,0 1 0,1 0-1,-1-1 1,2 0 0,-1-1 0,2 0-1,-1 0 1,1 0 0,0-1 0,0 0 0,14 9-1,-7-9 18,0 0-1,0-1 0,0-1 1,1 0-1,-1-1 0,1-1 1,0 0-1,0-1 1,0-1-1,1-1 0,-1 0 1,0-1-1,0 0 0,0-2 1,0 0-1,0 0 0,-1-2 1,31-12-1,-39 13 101,-1 0 0,1-1 1,-1 0-1,0 0 0,0-1 0,0 1 1,-1-1-1,1 0 0,-2-1 0,1 1 1,-1-1-1,0 0 0,0 0 0,-1-1 1,0 1-1,4-13 0,-1-3 174,-1 0 0,-1 0 0,-1-1 0,0-28 0,-2 39-188,-1 0-1,-1-1 1,0 1 0,-5-22 0,4 26-62,-1 1 1,0 0 0,0 1-1,-1-1 1,0 0-1,0 1 1,-1 0-1,-8-10 1,2 5-34,-1 0-1,1 2 1,-1-1 0,-1 2 0,0-1 0,-1 2-1,1 0 1,-29-12 0,20 11-259,-1 2-1,0 1 1,0 0-1,-1 2 1,-33-3-1,50 7-126,1 0-1,0 0 0,0 0 1,-1 1-1,1 0 0,0 0 1,0 1-1,0 0 0,0 0 1,0 0-1,-9 5 0,14-6 136,0 0 0,-1 0 0,1-1-1,0 1 1,0 0 0,0 0 0,0 0 0,0 0-1,0 0 1,0 0 0,0 1 0,0 0-1,0-1 56,1 0-1,0-1 0,0 1 0,0 0 0,0 0 0,0-1 0,-1 1 1,1 0-1,0 0 0,1-1 0,-1 1 0,0 0 0,0-1 0,0 1 1,0 0-1,1 0 0,-1-1 0,0 1 0,0 0 0,1-1 0,-1 1 1,1-1-1,-1 1 0,1 0 0,-1-1 0,2 2 0,16 15-3705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7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9600,'0'0'3120,"0"9"1503,1-1-4413,0 0 0,0 1 0,1-1 0,0 0 0,1 0-1,-1 0 1,2 0 0,-1 0 0,1-1 0,8 13 0,-7-12-71,104 176-160,0 20-1280,-98-184 754,41 77-4389,-46-79 1262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4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1 7936,'-4'18'1824,"0"-1"-1,1 1 1,-1 25 0,3 57-1536,2-58 283,9 1261 3429,16 709-2741,-26-1574-1025,-5 41 54,-16 1064 208,-5-42-282,15-1047-177,-12 697 70,46 227 202,-16-1172-324,8 388-34,-15-298 300,-6-217-726,6-79 438,0 0 1,0 0-1,0 0 1,0 0 0,0 1-1,0-1 1,0 0-1,0 0 1,0 0-1,0 0 1,0 0-1,0 0 1,0 0-1,0 0 1,-1 1-1,1-1 1,0 0-1,0 0 1,0 0-1,0 0 1,0 0-1,0 0 1,0 0-1,0 0 1,0 0-1,-1 0 1,1 0-1,0 0 1,0 0-1,0 0 1,0 0-1,0 0 1,0 0-1,0 0 1,-1 0-1,1 0 1,0 0-1,0 0 1,0 0-1,0 0 1,0 0-1,0 0 1,0 0-1,-1 0 1,1 0-1,0 0 1,0 0-1,0 0 1,0 0-1,0-1 1,0 1-1,0 0 1,0 0-1,0 0 1,0 0-1,-1 0 1,1 0-1,0 0 1,0 0-1,0 0 1,0-1-1,0 1 1,0 0-1,0 0 1,0 0-1,0 0 1,0 0-1,-6-7-1342,5 4 818,0 1 0,0-1 0,0 1 0,0-1 0,0 1 0,0-5 0,-3-7-1848,-9-11-1820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5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 6784,'-21'-9'11909,"35"15"-10847,-7-2-871,8 3 130,0 0 0,19 14 0,-16-10-127,-3 0-53,1 0-1,-2 1 0,1 1 1,-2 0-1,1 1 1,13 19-1,60 99 684,-60-86-567,6 8 68,63 94 1078,-28-49-430,-32-46-378,-30-45-391,-3-5-54,0 0 0,-1 1 0,0-1 0,0 1 0,2 3 0,-4-6-118,5-21-13647,4 4 8847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6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13 7552,'-1'-1'443,"0"0"1,0 0-1,-1 0 0,1 0 1,0 0-1,0 0 1,0 0-1,-1 1 1,1-1-1,-1 0 0,1 1 1,0-1-1,-1 1 1,1-1-1,-1 1 1,1 0-1,-1 0 1,1 0-1,-3 0 0,2-1-287,-1 1-1,1 0 1,0 0-1,0 1 0,0-1 1,0 0-1,0 1 1,-1-1-1,1 1 0,0 0 1,0 0-1,0-1 1,0 1-1,-2 2 0,1 0-1,0 1-1,0-1 0,1 0 0,0 1 0,-1-1 1,1 1-1,0 0 0,-2 7 0,-9 38 583,9-33-584,-65 338 1303,44-206-1075,-46 313 292,47-302-571,-20 174 240,37-280-212,3-29-28,-1 35 0,0-18 22,16-55-854,29-51-5061,7 1-5898,-21 32 7690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7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6656,'0'0'287,"-1"-1"1,1 1-1,0-1 1,0 1-1,-1 0 1,1-1-1,0 1 1,-1 0 0,1-1-1,-1 1 1,1 0-1,0-1 1,-1 1-1,1 0 1,-1 0-1,1-1 1,-1 1-1,1 0 1,-1 0-1,1 0 1,-1 0-1,1 0 1,-1 0-1,1 0 1,-1 0-1,1 0 1,-1 0 0,1 0-1,-1 0 1,1 0-1,-1 0 1,1 0-1,-2 1 1,-3-1 2015,5 0-2271,0 0-1,0 0 1,0 0-1,-1 0 1,1 0-1,0-1 0,0 1 1,0 0-1,0 0 1,0 0-1,-1 0 1,1 0-1,0 0 0,0 0 1,0 0-1,0 0 1,0 0-1,-1 0 1,1 0-1,0 0 1,0 0-1,0 1 0,0-1 1,0 0-1,-1 0 1,1 0-1,0 0 1,0 0-1,0 0 0,0 0 1,0 0-1,0 0 1,0 0-1,0 1 1,-1-1-1,1 0 0,0 0 1,0 0-1,0 0 1,0 0-1,0 0 1,0 1-1,0-1 0,0 0 1,0 0-1,0 0 1,-3 5 126,1-1 1,0 1 0,1 0 0,-1 0-1,1 0 1,0 0 0,0 0 0,0 8-1,-1 0 56,-15 202 1398,17 4-550,1-88-498,-1-99-335,0-31-202,11-16-8027,-6 2 3419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7808,'-3'6'7878,"0"-1"-7500,0 0 1,1 0-1,0-1 1,0 1 0,0 1-1,0-1 1,0 6-1,-3 85 1571,-1 3-1285,6 2-192,1 131 384,10-103-546,-7-92-229,1 15-152,-5-45-261,0 17-1499,0-8-5813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8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7296,'-9'4'9254,"12"1"-5766,5-3-3857,31 10 1635,-5-1-703,0-2-220,74 18 429,-65-22-561,-1-1 1,69-4 0,-52 0 81,-58 0-629,-1 18-8064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4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 7552,'-7'0'1963,"-16"5"8201,23-4-10068,0-1-1,0 0 0,0 1 0,0-1 1,0 1-1,0-1 0,0 0 0,0 1 1,0-1-1,0 1 0,0-1 0,0 1 0,0-1 1,0 0-1,0 1 0,1-1 0,-1 0 1,0 1-1,0-1 0,1 1 0,4 2 99,0 0 0,1-1 0,-1 0 0,1 0 0,0-1 0,-1 1-1,1-1 1,0 0 0,11 0 0,-8 0-63,70 4 1041,89-6 0,7 0 51,30 15-359,-144-13-1152,-50 4-8506,-6-5 5061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1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34 7552,'-11'5'932,"7"-3"-501,1 0-1,0-1 0,-1 1 1,1 1-1,-5 3 0,5-3-237,-18 13 1745,20-15-1535,-1 0 1,1-1-1,0 1 1,-1-1-1,1 1 1,-1-1-1,1 1 1,-1-1-1,-2 1 0,3-2-242,0 1 0,0 0 0,0 0 0,0-1-1,1 1 1,-1 0 0,0-1 0,0 1-1,0-1 1,1 1 0,-1-1 0,0 0-1,1 1 1,-2-2 0,2 2 81,-1-1 0,1 1 1,-1-1-1,1 1 0,-1-1 0,1 1 1,-1-1-1,1 1 0,-1 0 0,0-1 1,1 1-1,-1 0 0,0 0 0,1-1 0,-1 1 1,0 0-1,1 0 0,-1 0 0,0 0 1,0 0-1,6-8 958,9 2-556,0 0 1,0 1-1,26-5 1,-7 2-237,-1 1-196,-1 1-1,60-3 1,68 8 210,-86 2-172,8 0-67,-1 4-1,1 4 1,104 24 0,-167-29-131,11 3 85,48 18-1,-74-24-133,0-1 0,0 1 0,0 0-1,0-1 1,0 1 0,0-1 0,0 0 0,4-1-1,3 1 74,-9 0-438,20 0-17696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3.3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98 8320,'0'0'14314,"11"0"-12186,50-3-419,78-13 0,-40 2-1037,-91 13-630,297-21 796,-292 22-837,262-4 526,25 2-265,-164 3-193,653-1 118,-626-3-11,296 3-96,-315-7-140,0 0-24,1445 7 228,-1438-10-162,4 1 9,6 9 25,214 0-59,-240 8 65,-46-2-17,360 21 134,-398-24-154,70 3-88,-3-2 59,-73-2 35,115 11 59,74 1-57,42 0 49,-144-6-2,70 7 64,-137-10-233,97-4-1,-77-2-7066,-84 1 6768,-1 0 1,1 0 0,-1 0-1,1 0 1,0 1 0,-1-1 0,1 0-1,-1 0 1,1 0 0,0 1 0,-1-1-1,1 0 1,-1 0 0,1 1-1,-1-1 1,1 1 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4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10368,'-1'4'10124,"4"9"-8166,4 11-2313,-2-13 532,0 0 0,0-1 0,1 0 0,0 0 0,9 9 0,3 5 95,9 12 72,41 40 0,160 186 1831,-211-241-1945,0-1-146,26 23-1,-14-18-2559,-28-25 1984,-1 1 1,1-1-1,0 1 0,-1-1 1,1 1-1,0-1 1,0 0-1,0 1 1,-1-1-1,1 0 1,0 0-1,0 0 1,0 1-1,0-1 0,0 0 1,-1 0-1,3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61 9216,'-5'4'4288,"10"1"-2080,6 0-1441,-6-1-63,19-4 320,-3 0 192,26-4-640,-10-1-160,15-4-160,-12-1-128,8 1-32,-12 0-672,1-1-320,-6 1-1408,-1 0-575,-4 4-1825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15 8448,'-1'-3'448,"1"2"-266,0 1 0,0-1 0,0 1 0,0-1 0,-1 1 0,1-1 0,0 1 0,0-1-1,-1 1 1,1-1 0,0 1 0,0-1 0,-1 1 0,1-1 0,0 1 0,-1-1 0,1 1 0,-1 0 0,1-1 0,-1 1 0,1 0 0,-3-1 2540,-9 12 190,5 3-2374,0 1 0,1-1 0,1 1 0,0 1 0,-3 19 0,6-28-406,-6 34 669,-3 77 0,8-85-643,-2 134 256,4-77-263,-9 144 291,7-169-281,-12 230 425,14-20-310,1-153-5218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16 6656,'2'-3'-190,"0"-10"7728,-7 17-5596,-2 3-1535,1 0 0,1 0 0,-1 1 0,1 0-1,1 0 1,-6 11 0,5-7-60,-7 11 19,2 1 1,0 0-1,2 1 1,1 0 0,-8 43-1,11-33-190,2 0-1,1 0 1,6 56-1,1-35 30,19 87 1,-17-118-60,14 32 1,-5-14 24,-11-28-140,16 25-1,0 2 325,-21-36 945,-1-1-3567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7.4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 7168,'-5'-9'10986,"-5"19"-9210,9-3-1501,1-1 0,-1 1 1,1-1-1,1 11 0,-1 6-56,5 73 26,22 136 0,-26-226-267,1 14-76,2 0 0,0 0 0,1 0 0,10 24 0,-11-37 935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7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10368,'1'-4'1292,"0"1"-788,-1 1 0,1-1 0,0 1 1,0-1-1,0 1 0,2-4 0,-3 6-407,0-1 0,1 1 0,-1-1 0,1 1 1,-1 0-1,1-1 0,-1 1 0,1-1 0,-1 1 0,1 0 0,-1-1 0,1 1 0,-1 0 0,1 0 0,0-1 0,-1 1 0,1 0 0,-1 0 0,1 0 0,0 0 0,-1 0 0,1 0 0,-1 0 1,1 0-1,0 0 0,-1 0 0,1 0 0,0 0 0,-1 0 0,1 0 0,-1 1 0,1-1 0,0 0 0,0 1 0,16 8 342,-1 0 0,0 2 1,-1 0-1,0 0 0,18 19 0,-2 3 388,30 38-1,-43-45-314,0 1 0,-2 0 0,-1 2 0,17 46 0,-24-55-391,-2 0 1,0 1 0,0 1-1,-2-1 1,1 24 0,-3-13-168,-2 0 0,-6 55 0,2-63-539,-1-1 0,-2 0-1,-13 34 1,-1 1-3746,20-56 4001,-1 8-1763,2-10 1978,0 0 0,1 1 1,-1-1-1,0 0 0,0 0 1,0 1-1,1-1 0,-1 0 0,0 0 1,0 0-1,1 0 0,-1 0 1,0 1-1,0-1 0,1 0 1,-1 0-1,0 0 0,1 0 1,-1 0-1,0 0 0,0 0 1,1 0-1,-1 0 0,0 0 1,1 0-1,-1 0 0,0 0 1,1 0-1,9 0-4210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 9088,'-2'0'900,"-16"5"10637,34-4-9537,42 11-142,-35-7-1412,0 0 0,1-1 0,31 0 0,201 6 263,-232-9-781,18 2 231,-39-3-302,-1 1 1,1-1 0,0 1-1,-1 0 1,1-1-1,-1 2 1,1-1-1,-1 0 1,0 0-1,1 1 1,-1-1 0,2 3-1,-3-4-313,0 1 0,-1-1 0,1 1-1,0-1 1,-1 1 0,1-1 0,0 0 0,0 1 0,-1-1-1,1 0 1,0 0 0,0 1 0,0-1 0,-1 0-1,1 0 1,0 0 0,0 0 0,0 0 0,1 0-1,1 0-1565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59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338 37 7936,'1'-6'1154,"0"-1"1,1 1 0,4-11 5386,-6 18-5944,-22 31 2259,13-22-2452,2 1-1,0 0 0,-10 20 0,-143 335-360,62-96-6,72-191-394,25-58-1546,1-15-605,10-24-10019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60 8960,'-2'-12'3408,"0"0"0,1-23-1,2 37-2288,3 7-30,0 10-483,0-1 0,1 0 0,1-1 0,12 27 0,-6-20-347,1 0 0,1 0 0,0-2 0,19 22 1,56 51-115,-45-52-72,-4 0 239,56 76 0,75 157 515,-171-275-827,12 19-48,24 39-1840,-36-59 1706,0 1 0,0-1 0,0 0 0,1 1 0,-1-1 0,0 1 0,0-1 0,1 0 0,-1 1 0,0-1 0,1 0 0,-1 1 0,0-1 0,1 0 0,-1 0 0,0 1 1,1-1-1,-1 0 0,1 0 0,-1 0 0,0 1 0,1-1 0,-1 0 0,1 0 0,-1 0 0,1 0 0,-1 0 0,1 0 0,-1 0 0,0 0 0,1 0 0,-1 0 0,1 0 0,-1 0 0,1 0 0,-1 0 0,0-1 0,1 1 0,-1 0 0,1 0 0,0-1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1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8576,'0'0'168,"0"0"0,0-1-1,0 1 1,-1 0 0,1 0 0,0 0 0,0 0 0,-1-1 0,1 1 0,0 0 0,0 0 0,-1 0-1,1 0 1,0 0 0,0 0 0,-1 0 0,1 0 0,0 0 0,-1 0 0,1 0 0,0 0 0,0 0-1,-1 0 1,1 0 0,0 0 0,-1 0 0,1 0 0,0 0 0,0 0 0,-1 0 0,1 1 0,-2 7 3793,7 12-2106,3 1-1335,0 0 0,2-1 0,22 36 1,45 48 147,-21-29-201,79 85 871,-91-105-1020,-6-7-70,-17-21-504,-15-20-1128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9 8960,'3'-9'10608,"-8"16"-5753,1 2-6265,-2 13 1883,0 1 1,1-1-1,-2 38 1,5-47-384,-20 208 192,-8 17-68,26-205-193,-29 237-53,7 166-1568,27-452-891,0 1 1,1 0-1,1 0 1,0 0-1,1 0 0,8-19 1,4-4-1590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2.6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9216,'0'-11'14917,"0"20"-11824,0 20-3466,0 407 1771,0-342-4786,0 0-3561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9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32 120 7808,'-1'-3'175,"0"2"215,1 0 1,-1 0 0,1-1-1,-1 1 1,1 0 0,-1 0-1,0 0 1,0 0 0,1 0-1,-1 0 1,0 1 0,0-1-1,0 0 1,0 0-1,0 1 1,0-1 0,0 0-1,0 1 1,0-1 0,0 1-1,0-1 1,-1 1 0,1 0-1,0 0 1,0-1-1,0 1 1,-1 0 0,-1 0-1,2 0 197,1 2-272,0 4-193,1 0 1,0 0-1,0 0 0,1-1 1,-1 1-1,1 0 1,1-1-1,2 7 0,26 41 184,-27-47-279,76 107 186,-3-2-95,-40-50-131,-18-28 0,2-1 0,1 0 1,39 43-1,-59-73 20,1 0 0,-1 0 0,0 0 0,1-1 0,-1 1 0,1 0 0,0-1 0,-1 0 0,1 0 0,0 1-1,0-2 1,0 1 0,0 0 0,0 0 0,0-1 0,3 0 0,-4 0 1,0 0 0,1 0 0,-1 0 0,0-1 0,0 0 0,1 1 0,-1-1 0,0 0 0,0 0 0,0 0 0,0 0 0,0 0 0,0 0 0,0-1 0,0 1 0,-1-1 0,1 1-1,0-1 1,-1 0 0,1 0 0,0-2 0,7-9 71,-1 0-1,0-1 0,-2 0 0,1 0 0,-2-1 1,0 0-1,0 0 0,-2 0 0,0 0 1,0-1-1,-2 1 0,0-1 0,0 0 0,-2 1 1,0-1-1,0 0 0,-6-20 0,2 19-80,0 0 0,-1 1 0,-1 0 0,-15-27 0,5 18-110,-2 0 0,0 1 0,-2 1 0,0 1 0,-34-26 0,26 25-173,-33-18 0,51 35 116,-1-1 0,0 2 0,-1-1 0,1 2 0,-25-6 0,32 9 3,0 0 0,0 1 1,0 0-1,1 0 1,-1 1-1,0-1 0,0 1 1,0 0-1,1 0 1,-1 0-1,0 1 0,1 0 1,-1 0-1,1 0 1,0 0-1,0 1 0,0 0 1,-6 4-1,7-5-228,1 1 1,-1-1-1,1 1 0,-1 0 0,1 0 0,0 0 1,0 0-1,0 0 0,1 0 0,-1 1 0,1-1 1,-1 1-1,1-1 0,0 1 0,1-1 0,-1 1 1,1 0-1,-1-1 0,1 1 0,0 0 0,0-1 0,1 1 1,-1 0-1,2 5 0,4 9-2715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4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9344,'-5'-6'7863,"4"6"-7592,1 0 0,0 0 0,-1 0 0,1 0 1,0 0-1,-1 0 0,1 0 0,0 0 0,-1 0 0,0 8 4658,3 1-6379,3 4 1904,1 0 1,14 20-1,-12-20-297,8 12 168,2-1 0,0 0 1,2-1-1,28 25 0,95 73 506,-114-99-718,42 31 7,17 13 229,-77-59-329,-9-6-27,0 0-1,0 0 1,0 0 0,-1 0 0,1 0 0,0 1-1,-1-1 1,1 0 0,-1 1 0,1-1 0,-1 1-1,0 0 1,0-1 0,0 1 0,2 3-1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4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28 9216,'0'-3'606,"0"1"0,0-1 0,-1 1 1,1-1-1,0 0 0,-1 1 0,0-1 0,-2-4 2523,3 7-2931,-1 0-1,1 1 1,-1-1 0,0 0-1,1 0 1,-1 1 0,1-1-1,-1 0 1,0 1 0,1-1-1,-1 1 1,1-1 0,0 1-1,-1-1 1,1 1 0,-1-1-1,0 2 1,1-2-167,-2 4 131,0-1 0,0 1 0,0 0 1,1 0-1,-1-1 0,1 1 0,-1 8 0,-3 30 488,3-26-458,-31 333 1694,30-312-1879,-8 149 316,6-88-112,-26 312 429,30-282-610,1-77-2231,5-63-4850,1-2 2092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05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22 108 8704,'-2'0'1060,"2"1"-707,0-1 1,-1 0-1,1 0 1,-1 0-1,1 0 0,-1 0 1,1 0-1,0 0 1,-1 0-1,1 0 0,-1 0 1,1 0-1,-1 0 1,1 0-1,-1 0 0,1 0 1,-1-1-1,-10-4 8392,11 5-8464,0-1-253,0 0-1,0 0 1,1 0-1,-1 1 0,0-1 1,1 0-1,-1 0 1,0 1-1,1-1 1,-1 0-1,1 1 0,-1-1 1,1 0-1,0 1 1,-1-1-1,1 1 1,0-1-1,-1 1 0,2-1 1,17-10 302,-12 8-195,32-19 393,56-21 0,-89 41-459,1 0 0,-1 0 0,1 1 0,-1 0 0,1 0 0,-1 1 0,1 0 0,0 0 0,-1 0 0,1 1 0,0 0 0,6 2 0,-7-2 6,-1 1 0,-1 0 0,1 0 0,0 0-1,0 0 1,-1 1 0,1 0 0,-1 0 0,0 0 0,0 1 0,0-1 0,-1 1 0,1 0-1,-1 0 1,0 0 0,4 6 0,-5-6-39,1 0 0,-1 1 0,1-1 0,-1 1-1,0 0 1,-1-1 0,1 1 0,-1 0 0,0 0 0,0 0-1,-1 0 1,1 0 0,-1 0 0,0 0 0,-1 0 0,1 0 0,-2 6-1,-4 2 2,0 0 0,-1-1 0,-1 0 0,-10 13 0,13-19-14,-9 12 53,0-1-1,-21 18 1,-10 12-73,24-25 23,16-18-29,0 1 0,0 0 0,0 1 0,1-1-1,0 1 1,0 0 0,0 0 0,1 1 0,-4 8-1,6-14 9,1 0 0,0 0-1,0 0 1,-1 0-1,1 0 1,0-1-1,0 1 1,0 0 0,0 0-1,0 0 1,0 0-1,0 0 1,0 0-1,1 0 1,-1 0 0,0 0-1,0-1 1,1 1-1,-1 0 1,1 0 0,-1 0-1,1 0 1,-1-1-1,1 1 1,-1 0-1,1-1 1,0 1 0,-1 0-1,1-1 1,1 2-1,1-1 18,0 1-1,0-1 0,1 0 0,-1 0 1,1 0-1,4 0 0,1 1-8,117 18 227,-84-15-45,81 20 0,-115-22-179,1-1 0,-1-1 0,0 1 0,1-1 0,12-1 0,-17 1-18,1-1 1,0 1-1,0 0 1,0 0-1,-1 0 1,9 4-1,-10-4 2341,0-1-3480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19.6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37 37 8064,'-36'-37'10730,"37"53"-9972,0 0 0,5 20-1,1 10-342,50 354 1285,16-2-1405,19 69 243,-45-251 145,-40-196-685,-5-17 79,0 1-1,-1-1 1,0 0 0,0 1 0,0-1-1,0 1 1,0-1 0,-1 1-1,0 0 1,1-1 0,-1 1-1,-1-1 1,0 8 0,18-11-61,96 2 296,78-1 149,-168-4-344,-1-1-1,0-1 1,38-13-1,7-2 58,270-43 407,-302 58-591,475-48 701,-414 45-529,244-6 227,125 4-58,-163 6-81,1-1-15,-179-6-145,35-1 34,125 12 601,-286-6-768,-4-5 28,1 0-1,0-1 1,0 1-1,1-1 0,-3-15 1,-8-64 10,11 64 39,-26-170 37,-20-166-211,34 110 55,15 154 73,1 58 109,0 39-93,-1 0 0,1 1 0,-1-1 0,1 0 0,-1 1 0,0-1 0,0 1 0,-1-3-1,-6-12-6,-23-135-8,30 122 177,-31 25-225,2-1 214,-46 6 35,-159-7-172,48-8 126,133 12-190,-1 1 0,-90 12 0,9-1 34,29-8 47,-154-17 0,165 9-43,-172 12 1,167-1 70,-321 32-26,286-27 3,60-6-85,-27 6 50,-193 45 0,-274 41 33,450-91-278,110-5 133,9 0 11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2.04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105 364 4992,'-2'-11'828,"-1"1"0,-1 0 0,-6-14 0,2 11 227,1-1 0,1 0 0,0 0 1,1 0-1,1-1 0,-5-22 0,7 29-404,0 0 0,-1-1 0,0 1 0,-5-10 0,-9-22 1401,15 11 249,-1 34-2261,2 6 147,1 32 164,11 289 962,40 15-1047,-38-277-53,-6-26-58,21 69 0,-17-79-130,-3-8-66,1 0 0,1-1 0,19 34 0,-20-43-33,-6-10 94,0-1 0,0 1-1,0-1 1,1 0 0,0 0 0,9 8-1,-12-12-23,0 0-1,1-1 1,-1 1 0,0-1-1,1 1 1,-1-1 0,1 1-1,-1-1 1,1 0-1,-1 0 1,1 0 0,-1 0-1,3 0 1,22-3 150,-17 2-108,84-15-20,-30 3-41,-37 8-12,-12 2 64,0 1 1,25-1-1,230 6 531,-268-3-512,-9-98 163,5 74-182,-33-200-138,-1-13 175,36 226-66,-44-353 128,41 341-127,0 2 27,1 0 0,-1-30 1,3 49 13,1-1 0,-1 1 0,0-1 1,0 1-1,0 0 0,0-1 0,0 1 1,0 0-1,-1-1 0,-2-2 0,-19-21 107,15 19-138,0 1 0,-1 0 0,0 0 0,0 0 0,-16-6 0,-51-14-8,45 16 10,20 6-19,1 1 1,-1 0-1,0 1 0,1 0 1,-21-1-1,26 2-65,1 2 0,0-1 0,-1 0 0,1 1 0,-1 0 0,-4 1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5.3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15 7296,'0'-1'348,"0"1"1,0-1 0,0 1-1,0-1 1,0 0 0,0 1 0,0-1-1,0 1 1,-1-1 0,1 1-1,0-1 1,0 0 0,0 1-1,-1-1 1,1 1 0,0-1-1,0 1 1,-1-1 0,1 1-1,0 0 1,-1-1 0,-13-1 8657,11 2-8356,39 1-287,0 1 0,0 2-1,-1 1 1,0 2 0,0 2-1,36 14 1,-25-10-323,-33-11 34,0 2 0,-1 0 0,14 6 0,-22-9-170,1 0 1,-1 0 0,1 0-1,-1 0 1,1 0-1,-1-1 1,1 0-1,8-1 1,0 1-3286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9088,'2'-5'7273,"-2"5"-7161,15 0 3170,15 4-1411,14-2-307,-34-2-1143,0 0 0,14 2 0,21 7 133,0-2 1,81 2 0,33-16-854,-104 0-2300,-3-4-3634,-35 8 1023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7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43 10368,'-2'-3'1011,"0"-1"1,0 1 0,0-1-1,1 1 1,-1-1 0,1 1 0,0-1-1,0 0 1,-1-5 0,2 9-960,0 0 0,0-1 0,0 1 0,0 0 1,0 0-1,0 0 0,-1 0 0,1 0 0,0 0 0,0 0 1,0 0-1,0 0 0,0 0 0,0 0 0,-1 0 0,1 0 1,0 0-1,0 0 0,0 0 0,0 0 0,0 0 1,0 0-1,-1 0 0,1 0 0,0 0 0,0 0 0,0 0 1,0 0-1,0 0 0,0 0 0,-1 0 0,1 0 0,0 0 1,0 0-1,0 0 0,0 0 0,0 1 0,0-1 0,0 0 1,0 0-1,-1 0 0,1 0 0,0 0 0,0 0 0,0 1 1,2 16 544,1 1 1,1 0-1,5 17 1,-7-29-519,2 7 77,1-1 0,0 1 0,1-1 1,1 0-1,0 0 0,0-1 0,1 0 0,0 0 1,1-1-1,1 0 0,-1-1 0,18 14 0,10 3 193,1-1 0,58 27 0,-58-32-61,-2-1-105,116 68 402,-136-78-637,8 6-3078,-13-1-4920,11 0-8029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38 10496,'0'-22'3429,"1"22"-3262,-1-1 1,0 1-1,0-1 0,0 1 1,0-1-1,0 1 0,0-1 1,0 1-1,0-1 0,0 1 1,0-1-1,0 1 0,0-1 1,-1 1-1,1-1 1,0 1-1,0-1 0,0 1 1,-1-1-1,1 1 0,0 0 1,-1-1-1,1 1 0,0-1 1,-1 1-1,1 0 0,0-1 1,-1 1-1,1 0 0,-1 0 1,1-1-1,0 1 1,-1 0-1,1 0 0,-1-1 1,1 1-1,-1 0 0,1 0 1,-1 0-1,1 0 0,-1 0 1,1 0-1,-1 0 0,1 0 1,-1 0-1,0 0 0,0 0 549,-5 10 599,6-10-1169,-6 12 95,2-1 1,0 1-1,0-1 0,1 1 0,1 0 0,0 0 1,-1 19-1,-2 13 107,-11 85 318,-23 194-31,7-113-399,11-84-142,-41 287-56,62-410-44,-37 240-937,27-193-1199,1-18-2543,7-28 3464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8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 7808,'0'-1'217,"0"1"0,-1-1 0,1 1 0,-1-1 0,1 0 1,-1 1-1,1-1 0,-1 1 0,1 0 0,-1-1 0,0 1 1,1-1-1,-1 1 0,0 0 0,1-1 0,-1 1 0,0 0 0,0 0 1,1 0-1,-1 0 0,0 0 0,1-1 0,-1 1 0,0 0 0,0 1 1,1-1-1,-1 0 0,0 0 0,0 0 0,1 0 0,-1 0 0,0 1 1,1-1-1,-1 0 0,0 1 0,1-1 0,-1 0 0,0 1 0,-15 4 5384,16-4-4849,0-1-736,-1 0 1,1 0-1,0 1 0,0-1 1,0 0-1,0 0 0,0 0 1,0 0-1,0 0 0,0 0 1,0 1-1,0-1 0,0 0 1,0 0-1,0 0 0,0 0 1,0 0-1,0 1 0,0-1 1,0 0-1,0 0 0,0 0 1,1 0-1,-1 0 0,0 0 1,0 0-1,0 1 0,0-1 1,0 0-1,0 0 0,0 0 1,0 0-1,0 0 0,1 0 1,-1 0-1,0 0 0,0 0 1,0 0-1,0 1 0,0-1 1,0 0-1,0 0 0,1 0 1,-1 0-1,0 0 0,0 0 1,20 4 635,1 2-82,23 1 0,80 3 400,-114-10-932,94 0 701,105 14-1,-53 13-322,-140-23-373,-12-3-449,0 0 1,0 0 0,0 0-1,0 0 1,5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9.5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 10240,'-5'-4'9727,"0"8"-9311,5 1-128,0 9-160,0-5-96,5 10 64,0-2-224,1 6-32,-1-4-864,3 1-288,3-3-735,-1 2-257,1-5-2144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9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8 7040,'4'-7'13494,"-9"12"-12205,-61 132 1634,-1-24-2217,31-57-457,-84 153 316,-31 147-330,99-230-278,49-118-324,0 0 0,0 0 0,-1 0-1,-1 0 1,-4 7 0,9-15 242,0 0 0,0 1 0,0-1 0,-1 0-1,1 1 1,0-1 0,0 0 0,0 1 0,-1-1 0,1 0-1,0 0 1,0 1 0,0-1 0,-1 0 0,1 0 0,0 0 0,-1 1-1,1-1 1,0 0 0,-1 0 0,1 0 0,0 0 0,0 1-1,-1-1 1,1 0 0,0 0 0,-1 0 0,1 0 0,-1 0-1,1 0 1,0 0 0,-1 0 0,1 0 0,0 0 0,-1 0-1,1 0 1,0-1 0,-1 1 0,1 0 0,0 0 0,-1 0-1,1-1-193,-1 0 0,1 1 0,-1-1 0,1 0 0,0 1 0,-1-1 0,1 0 0,0 0 0,0 1 0,0-1 0,-1 0 0,1 0 0,0 0 0,0 0 0,0-9-4198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29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43 10624,'-5'-28'4032,"5"24"-3136,0-6 447,-5 10 1953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0.1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21119,'1'11'419,"-1"-1"-1,2 1 1,0-1 0,0 0-1,1 0 1,6 16-1,30 55 748,-25-54-814,-3-8-102,0-1 0,26 34-1,2-1 32,96 140 497,-86-121-506,127 171 517,-108-141-652,-28-38-18,-19-30-2790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1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8 6528,'4'-8'8569,"-25"26"-6355,-91 94 170,104-102-2243,0-1-1,1 1 1,0 0 0,0 0-1,-8 20 1,10-19-62,-5 10 123,0 0-1,-11 44 1,-1 48 308,14-53-187,2 0 1,2 68-1,6-84-217,1-1 0,2 0-1,2 0 1,17 60-1,-3-40 86,3 0-1,38 74 1,82 109 379,-128-220-528,19 27-3151,-29-48 53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2.4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 8064,'0'-1'138,"-11"-12"11499,11 16-11438,1 0 0,-1 1-1,0-1 1,1 0 0,-1 0 0,1 0-1,0 0 1,0 0 0,1 0-1,-1 0 1,0 0 0,1 0-1,0-1 1,0 1 0,0 0-1,0-1 1,0 0 0,0 1 0,0-1-1,1 0 1,2 2 0,1 0-56,1-1 0,0 1 0,-1-1 0,1-1 0,0 1 0,0-1 0,0-1 0,13 3 0,7-1-24,186 34-883,-198-32-51,10 0-3087,-24-5 3528,1 0-1,-1 0 1,1-1-1,-1 1 1,0 0-1,1 0 1,-1-1-1,1 1 1,-1-1 0,0 0-1,0 1 1,1-1-1,-1 0 1,0 0-1,0 0 1,2-1-1,7-7-4051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2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385 6 9728,'-1'-1'313,"0"1"0,0-1 0,0 0 0,-1 1 0,1-1 0,0 1 0,0 0 0,-1-1 0,1 1 0,0 0 0,-1 0 0,1 0 0,0 0 0,-1 0 0,1 0 0,0 0 0,-1 0 0,1 0 0,0 1 1,0-1-1,-1 0 0,1 1 0,0-1 0,0 1 0,-1 0 0,0 0 0,-7 4 702,1 0 1,-12 9-1,15-11-828,-11 11 284,-1 1 0,2 1 0,0 0 0,1 1 0,-13 21 0,15-20-399,2 1 1,0 0-1,1 1 0,-9 28 0,0 0-6,-36 108-95,8-19-977,45-134 831,-7 16-802,8-19 880,0 1 1,-1-1-1,1 0 1,0 1 0,0-1-1,0 0 1,-1 1-1,1-1 1,0 0-1,0 1 1,-1-1-1,1 0 1,0 1 0,-1-1-1,1 0 1,0 0-1,-1 1 1,1-1-1,0 0 1,-1 0 0,1 0-1,0 0 1,-1 0-1,1 1 1,-1-1-1,1 0 1,0 0-1,-1 0 1,1 0 0,-1 0-1,1 0 1,0 0-1,-1 0 1,0-1-1,1 1-77,-1 0 0,1-1 1,0 1-1,-1 0 0,1-1 0,-1 1 0,1-1 0,0 1 0,-1-1 0,1 1 0,0-1 0,0 1 0,-1-1 0,1 1 0,0-1 0,0 1 0,0-1 0,-1 1 0,1-1 0,0 0 0,0 1 0,0-1 0,0 1 0,0-1 0,0 1 0,1-1 0,-1-1 0,0-2-880,0-9-3196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3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 11520,'-5'-14'7711</inkml:trace>
  <inkml:trace contextRef="#ctx0" brushRef="#br0" timeOffset="1">6 9 20863,'8'25'1360,"21"44"-1,-16-41-865,10 33 0,10 64 176,1 6-247,-18-84-324,36 76 0,-36-88-61,24 45-1575,-30-58 247,-7-14-2121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3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7296,'1'-2'574,"0"0"0,0-1 0,-3-12 12583,212 26-10128,-1 0-2655,211-1 143,-224-8-285,-102-3-4469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4.4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9984,'4'-11'11262,"8"26"-9037,35 44-801,-35-46-1189,1 1 0,25 18 0,-10-8-33,67 64-335,-91-84 1932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4.7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18 10496,'3'-5'1513,"0"-7"8312,-4 13-9169,-1 3-294,1-1 0,-1 1 0,1 0 0,0 0 1,-1 6-1,-2 12 441,-11 43-207,3 1 1,-4 86-1,6-51-454,10-97-150,-15 199-267,13-163-1478,1-38 1166,1 1 0,0 0-1,-1-1 1,0 1 0,1-1 0,-1 1-1,0-1 1,0 0 0,0 1 0,-1-1-1,-2 4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35 373 9856,'-26'-19'3205,"19"16"-1240,5 6-1447,6 9-1039,-3-8 634,6 13-488,1-1 1,1 0 0,12 17-1,10 20-431,-10-11 194,-10-17 364,1 0 1,1-1-1,1-1 0,34 42 0,-39-57 564,0 0 1,0-1-1,1 1 0,0-2 1,0 0-1,1 0 0,-1-1 1,1 0-1,1-1 0,-1 0 1,0-1-1,1 0 0,0-1 1,0 0-1,21 0 0,-27-2-123,1 0 0,-1-1 1,0 1-1,0-2 0,1 1 0,-1-1 0,0 0 0,0 0 0,-1 0 0,9-5 0,-10 4-90,0 1-1,0-1 0,-1 0 0,1 0 1,-1-1-1,0 1 0,0-1 0,0 1 0,0-1 1,-1 0-1,0 0 0,1 0 0,-1 0 1,-1-1-1,3-6 0,0-10 111,-1 0 1,-1 0-1,-1 0 0,-1 0 1,-3-24-1,1 24-154,-2 1-1,0-1 1,-1 1-1,-1 0 1,-1 1 0,-12-24-1,11 25-15,-12-30 55,-107-226 1420,127 274-1513,-2-4 22,0 0 1,0 0-1,0 0 0,-1 1 0,1-1 0,-1 1 0,0 0 0,0 0 0,0 0 0,-1 0 0,1 0 1,-6-3-1,8 6-26,0-1 1,1 1-1,-1-1 1,0 1 0,0 0-1,0-1 1,0 1-1,0 0 1,0 0 0,1-1-1,-1 1 1,0 0-1,0 0 1,0 0 0,0 0-1,0 0 1,0 1-1,0-1 1,0 0 0,0 0-1,1 0 1,-1 1-1,-2 0 1,2 0-1,0 0-1,0 0 1,0 0-1,0 0 1,0 0 0,0 0-1,0 0 1,1 1-1,-1-1 1,0 0 0,1 1-1,-1-1 1,0 2 0,-1 5-6,1-1 1,-1 0 0,1 1 0,1 12 0,1 31-65,0-40 61,22 177-27,44 72-130,102 191-1307,-128-364 898,5-1 0,65 94-1,-103-168 534,1 2-39,21 23 0,-28-35 92,0 1 1,0-1-1,1 0 1,-1 0-1,1 0 1,-1 0-1,1-1 1,-1 1-1,1-1 1,0 1-1,0-1 1,0 0-1,0 0 1,0 0-1,0-1 1,4 1-1,-7-1-1,1 1 0,0-1 0,-1 0 0,1 0 0,-1-1 0,1 1 0,0 0 0,-1 0 0,1 0 0,-1 0 0,1 0 0,0-1 0,-1 1 0,1 0 0,-1 0 0,1-1 1,-1 1-1,1 0 0,-1-1 0,1 1 0,-1-1 0,0 1 0,1-1 0,-1 1 0,1-1 0,-1 1 0,0-1 0,1 1 0,-1-1 0,0 1 0,0-1 0,0 1 0,1-1 0,-1 0 0,0 0 0,0-5 36,0 1-1,0 0 1,0-1 0,-1 1 0,-1-6-1,-7-32 43,-2 0 0,-23-58 0,-51-66-96,50 103-109,26 50 143,5 9-150,1-1-1,-1 1 1,1-1-1,-3-8 1,6 14 98,-1-1 1,1 0-1,0 0 0,-1 0 1,1 0-1,0 0 1,0 0-1,0 0 0,0-1 1,0 1-1,0 0 1,0 0-1,0 0 0,0 0 1,0 0-1,1 0 0,-1 0 1,0 0-1,1 0 1,-1 0-1,1 1 0,-1-1 1,1 0-1,-1 0 1,1 0-1,0 0 0,-1 1 1,1-1-1,0 0 1,0 1-1,0-1 0,1-1 1,13-7 216,-1-1 0,0 0 0,-1-1 0,16-17 0,-25 23-74,-1 0 0,1 0 1,-1-1-1,1 0 0,-2 0 1,1 0-1,-1 0 0,0 0 1,2-10-1,1-6 136,0-29 1,-4 41-203,0-14 33,-1 1-1,-1-1 1,-1 0 0,-1 1 0,-1-1 0,-1 1 0,-8-23 0,-66-147 66,72 178-144,-93-191 660,95 197-571,0-2 28,-1 1 0,-9-13-1,14 22-111,-1-1 0,1 0-1,0 1 1,-1-1-1,0 1 1,1 0-1,-1-1 1,0 1 0,1 0-1,-1 0 1,0 0-1,0 0 1,0 0 0,0 0-1,0 1 1,0-1-1,0 1 1,-3-1 0,3 1-15,1 0 1,0 0-1,-1 0 1,1 1-1,0-1 1,-1 0-1,1 1 1,0-1-1,0 1 1,-1-1-1,1 1 1,0 0-1,0-1 1,0 1-1,0 0 1,0 0 0,0 0-1,0 0 1,0 0-1,0 0 1,0 0-1,-1 2 1,1 1-7,-1-1 1,1 1-1,-1 0 1,1 0-1,0 0 1,0 0-1,1 0 1,-1 8-1,0 7-18,2 0-1,0 0 0,1 0 0,8 33 1,22 56 8,48 109 0,-28-85 9,32 71-161,-22-63-178,-40-98 177,29 46 0,-49-84 174,1 0 0,0 0 0,0 0 0,0 0 0,1 0 0,-1-1 0,1 0 0,4 4 0,-7-7 1,0 1 1,0-1 0,0 1-1,0-1 1,0 0-1,0 1 1,0-1 0,0 0-1,0 0 1,0 0 0,0 0-1,0 0 1,0 0-1,0 0 1,0 0 0,2-1-1,-1 1-2,0-1-1,-1 0 1,1 0-1,-1 0 1,1 0-1,-1 0 0,1 0 1,-1-1-1,0 1 1,1 0-1,-1-1 1,1-1-1,4-8 62,0 0 1,-1 0-1,-1 0 1,1-1-1,-2 1 1,4-23-1,-3 10-13,-2-1 0,-1 1-1,0 0 1,-2-1 0,-1 1-1,-1 0 1,-10-41 0,9 51-413,0 2 0,-1-1 0,0 0 1,-1 1-1,-13-21 0,10 21-1182,0 0 0,-17-18-1,8 19-738,10 10-358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5.3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208 113 8192,'4'-79'5189,"-2"67"-3509,1-8 1135,-3 20-2792,0 0 1,0 0 0,0 0 0,0 0-1,0 0 1,0 0 0,0 0 0,0 0-1,1-1 1,-1 1 0,0 0 0,0 0-1,0 0 1,0 0 0,0 0 0,0 0-1,0 0 1,0 0 0,1 0 0,-1 0-1,0 0 1,0 0 0,0 0 0,0 0-1,0 0 1,0 0 0,1 0 0,-1 0-1,0 0 1,0 0 0,0 0 0,0 0-1,0 0 1,0 0 0,1 0 0,-1 0-1,0 0 1,0 0 0,0 0 0,0 0-1,8 10 503,-5-4-375,0 0 1,0 0-1,-1 1 0,0 0 0,0-1 0,1 9 0,1 1 125,62 355 3466,-26 6-2726,-40-375-1012,26 347 873,-32-1-191,1-291-738,-4 0 1,-2-1-1,-2 0 0,-35 92 1,32-110-721,-2 0-1,-36 55 1,34-64-837,-1-2-1,-1 0 0,-39 36 1,46-50-1799,-27 20 0,20-19-565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6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1 105 8064,'29'0'8182,"2"-1"-3730,108-3-1764,90-20-1179,-46 1-709,-129 17-635,261-24 812,-41 16-375,-159 12-354,199 21 0,32 27 40,-223-28-203,49 8-18,112 14 48,214 1 429,-10-36 176,-341-8-663,112-2 14,188 5-114,-59 0 283,-359 1-220,1 0 1,-1 2-1,0 1 0,50 13 0,-35-4 65,8 3-295,95 16-1,-124-28 325,-15-2-369,1-1 1,15 1-1,-55 7-5110,7-3 1005,-12 8-6517,7-1 5645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7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13 10368,'-2'-4'3591,"2"3"-3078,0 1 0,0-1 0,0 0 0,0 1 0,0-1 0,0 1 0,0-1 0,0 0 0,0 1 0,0-1 0,0 0 0,6 3 4380,2 4-6174,19 21 2685,-15-15-919,17 14 0,237 184 539,-225-174-1891,48 52 0,-81-79-362,0 1-1,13 19 1,-17-22-358,-1-1 0,0 1-1,3 9 1,-1-1-3367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7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5 9344,'4'-4'11554,"-8"10"-8081,-2 3-4389,-23 72 2020,16-44-824,-11 51 0,7-21-216,-11 37-100,-29 108 191,19 3-871,19-102-3759,18-109 2038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38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11 136 10112,'-1'-6'1504,"-9"-16"12367,11 20-13811,-1 0-1,0 0 1,1 0 0,-1-1-1,1 1 1,0 0-1,0 0 1,-1 0 0,1 0-1,1 0 1,-1 0 0,0 0-1,0 1 1,1-1-1,-1 0 1,3-2 0,1 0-27,1 0 0,-1 0 0,0 0 0,12-5 0,7-2 216,1 2 0,41-11 0,-56 18-96,0 0 1,0 1 0,1 0 0,-1 0-1,16 2 1,-21-1-73,1 1 1,-1 0-1,0 0 0,0 0 1,0 1-1,0 0 0,-1 0 0,1 0 1,0 0-1,-1 1 0,1-1 1,-1 1-1,0 0 0,0 1 0,0-1 1,0 1-1,-1 0 0,0-1 1,1 2-1,4 7 0,-5-7-40,-1 1 0,0-1 0,0 1 0,0-1 0,0 1 0,-1 0 0,0-1 0,0 1 0,0 0 0,-1 0 0,0 0 0,0 0 0,-1 0 0,0 0 0,0 0 0,0-1-1,0 1 1,-4 7 0,-4 7 95,-2 0 0,-18 27-1,-7 13-126,28-46-12,4-7 3,-1 1-1,2 0 0,-1-1 1,1 1-1,-2 11 1,4-17 0,1 0 0,0 0 0,-1-1 0,1 1 0,0 0 0,0 0 0,1 0 0,-1 0 0,0 0 0,1-1 0,-1 1 0,1 0 0,-1 0 0,1 0 0,0-1 0,0 1 1,0 0-1,0-1 0,0 1 0,0-1 0,0 1 0,0-1 0,1 0 0,-1 1 0,1-1 0,-1 0 0,1 0 0,-1 0 0,4 1 0,2 2 9,1-1 0,-1-1-1,1 1 1,0-1 0,-1-1-1,1 1 1,10-1 0,62 0 58,-50-1-92,17-1-482,26 0-2952,-61 2 767,0 0 0,11 4 0,-6-2-3329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47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 8320,'0'0'131,"-1"-1"1,1 1 0,-1 0-1,1 0 1,0 0-1,-1 0 1,1-1 0,0 1-1,-1 0 1,1 0-1,-1 0 1,1 0 0,-1 0-1,1 0 1,0 0-1,-1 0 1,1 0 0,-1 0-1,1 0 1,0 0-1,-1 1 1,1-1 0,-1 0-1,1 0 1,0 0-1,-1 0 1,1 1 0,0-1-1,-1 0 1,1 0-1,0 1 1,-1-1 0,1 0-1,-1 1 1,-5 5 3432,5-4-3343,1 0 1,0 0-1,-1 0 0,1 0 1,0 0-1,0 0 0,0 0 0,1 4 1,-1-3 69,-1 9 431,1 18 149,0-29-848,0 1 1,1-1-1,-1 0 1,0 0-1,0 0 1,1 1 0,-1-1-1,1 0 1,-1 0-1,1 0 1,-1 0-1,1 0 1,0 0-1,-1 0 1,1 0 0,0 0-1,0 0 1,0-1-1,1 2 1,1 0 68,0-1 0,0 0 0,0 1 1,0-1-1,0-1 0,0 1 0,0 0 1,0-1-1,1 0 0,-1 1 0,0-1 1,0 0-1,0-1 0,7 0 1,-9 0-62,1 1 0,-1-1 1,1 1-1,-1-1 1,1 0-1,-1 1 0,1-1 1,-1 0-1,0 0 1,1 0-1,-1 0 0,0-1 1,0 1-1,0 0 1,0 0-1,0-1 0,0 1 1,0 0-1,0-1 1,-1 1-1,1-1 0,0 1 1,-1-1-1,0 0 1,1 1-1,-1-1 0,0 1 1,0-1-1,1 0 1,-2-2-1,1 0 19,-1 0 0,-1 0 0,1 0 0,-1-1 1,1 2-1,-1-1 0,-1 0 0,1 0 0,0 0 0,-1 1 0,0 0 1,1-1-1,-1 1 0,-5-3 0,7 5-29,0 0 0,1 1 0,-1-1-1,0 0 1,0 1 0,0-1 0,-1 1 0,1 0 0,0-1 0,0 1-1,0 0 1,0-1 0,0 1 0,0 0 0,0 0 0,-1 0 0,1 0-1,0 0 1,0 0 0,0 1 0,0-1 0,0 0 0,0 0 0,-2 2-1,0-1-12,1 0-1,0 1 0,0 0 0,1-1 0,-1 1 0,0 0 0,0 0 0,1 0 0,-1 0 0,1 0 0,-1 3 0,-2 2-34,0 1 0,1 1 0,0-1-1,0 0 1,1 1 0,-1 8 0,2-10 17,1-1 0,0 1 0,0-1 0,0 1-1,1-1 1,0 0 0,0 1 0,1-1 0,0 0 0,0 0 0,0 0 0,6 10 0,-7-13 25,1 0 1,0-1 0,0 1-1,0-1 1,1 1 0,-1-1 0,1 0-1,-1 0 1,1 0 0,0 0 0,-1 0-1,1-1 1,0 1 0,0-1-1,0 0 1,1 1 0,-1-2 0,0 1-1,0 0 1,0-1 0,1 1 0,-1-1-1,0 0 1,1 0 0,-1 0 0,5-1-1,-3 0 62,1 0 0,-1-1 0,0 0 1,0 1-1,0-2 0,0 1 0,0 0 0,8-7 0,-12 9-58,1-1 1,-1 0-1,0 0 1,0 0-1,0 0 0,0 0 1,0 0-1,0 0 1,0 0-1,0-1 1,0 1-1,0 0 1,-1-1-1,1 1 0,0 0 1,-1-1-1,1 1 1,-1-1-1,0 1 1,1-1-1,-1 1 1,0-1-1,0 1 0,0-1 1,0 1-1,0-1 1,0 1-1,-1-1 1,1 1-1,0 0 1,-1-1-1,1 1 0,-2-3 1,-1-2 54,0 1 0,-1 0 0,1 0 0,-1 0 1,0 1-1,-1 0 0,1-1 0,-7-4 0,10 9-65,-1-1-1,1 0 0,0 0 0,-1 0 1,1 1-1,0-1 0,-1 1 1,1-1-1,-1 1 0,1 0 1,-1-1-1,1 1 0,-1 0 1,1 0-1,-1 0 0,1 0 1,-1 0-1,1 1 0,-1-1 1,1 0-1,-1 1 0,1-1 1,-1 1-1,1-1 0,0 1 1,-1 0-1,1-1 0,0 1 1,0 0-1,-1 0 0,1 0 1,0 0-1,0 0 0,0 0 1,0 1-1,0-1 0,0 0 0,-1 3 1,-1 1-14,0 0 0,0 0 0,1 0 0,-1 0 0,1 1 0,1-1 0,-3 11 0,3-14 1,1 0 1,0 0-1,-1 0 0,1 0 0,0 0 0,0 0 0,0 0 0,1 0 0,-1 0 0,0 0 0,1 0 0,0 0 0,-1 0 0,1 0 0,0 0 0,0-1 0,0 1 0,0 0 0,0 0 0,0-1 0,1 1 0,-1-1 0,0 1 0,2 1 0,1-1-4,-1 0 0,1-1 0,-1 1 0,1-1 0,-1 0 0,1 1-1,0-1 1,0-1 0,-1 1 0,1-1 0,0 1 0,0-1 0,0 0 0,6-1 0,-1-1 28,0 1 0,-1-1 0,1 0 1,-1-1-1,11-4 0,-17 5 1,1 1-1,-1 0 1,1-1-1,-1 1 0,0-1 1,1 0-1,-1 0 1,0 0-1,0 0 1,0 0-1,3-5 1,-5 6-15,1 0 1,0-1 0,-1 1 0,1-1 0,-1 1-1,1-1 1,-1 0 0,0 1 0,1-1-1,-1 1 1,0-1 0,0 1 0,0-1 0,-1 0-1,1 1 1,0-1 0,-1 1 0,1-1-1,0 1 1,-1-1 0,-1-2 0,1 1-1,-1 0-1,0 0 1,0 0 0,0 0 0,0 0 0,-1 0-1,1 1 1,-1-1 0,1 1 0,-1-1 0,0 1-1,0 0 1,0 0 0,0 1 0,0-1 0,-1 1-1,1-1 1,0 1 0,-1 0 0,1 0 0,-1 0-1,1 1 1,-1-1 0,0 1 0,1 0 0,-1 0-1,1 0 1,-1 1 0,1-1 0,-1 1 0,1 0-1,-1 0 1,1 0 0,-1 0 0,1 0 0,0 1-1,0 0 1,0 0 0,0 0 0,0 0 0,0 0-1,0 0 1,0 1 0,1-1 0,-5 6-1,4-3-2,-1 0 0,0 1-1,1-1 1,0 1-1,1 0 1,-3 6-1,4-10-7,0 1 0,1 0-1,-1-1 1,1 1-1,-1 0 1,1-1-1,0 1 1,0 0-1,0-1 1,1 1 0,-1 0-1,1-1 1,-1 1-1,1-1 1,0 1-1,2 4 1,-2-6-4,-1 0 0,1 0-1,0 0 1,0 0 0,0 0 0,-1 0 0,1 0 0,0 0-1,1 0 1,-1-1 0,0 1 0,0 0 0,0-1 0,0 1 0,0-1-1,1 1 1,1 0 0,0-1 9,0 1-1,0-1 1,0 0 0,0 0-1,0 0 1,0 0 0,4-1-1,3-1 97,0-1-1,-1 0 0,17-8 0,-20 9-32,-1-1 0,1 0 0,0 0 0,-1-1 0,8-6 0,-12 9-48,0 0 0,0-1-1,0 1 1,0 0 0,0 0 0,0-1-1,0 1 1,0-1 0,0 1 0,-1-1-1,1 1 1,-1-1 0,1 1-1,-1-1 1,0 1 0,1-1 0,-1 0-1,0 1 1,0-1 0,0 1 0,0-1-1,0 0 1,-1 1 0,1-1 0,0 1-1,-1-1 1,1 1 0,-2-4-1,0 2-6,0-1 0,-1 1-1,1 0 1,-1 0-1,1 0 1,-1 0-1,0 0 1,0 0-1,0 1 1,0 0-1,-1-1 1,1 1-1,-1 0 1,1 1-1,-1-1 1,-3-1-1,4 2-3,0 1-1,0-1 1,0 0-1,-1 0 1,1 1 0,0 0-1,0 0 1,0 0-1,0 0 1,0 0-1,0 1 1,0-1 0,-1 1-1,1 0 1,0 0-1,1 0 1,-1 0-1,0 0 1,0 1 0,-4 2-1,1 1-16,1 0 1,0 0-1,0 0 0,1 1 0,-1 0 0,1-1 1,0 2-1,1-1 0,-6 12 0,8-14 6,-1 0 1,1-1-1,0 1 0,0 0 0,1 0 1,-1 0-1,1 0 0,-1 0 1,1 0-1,1 0 0,-1 0 0,0 0 1,1 0-1,0 0 0,0 0 0,0 0 1,1 0-1,1 4 0,-2-7 9,0 1 0,0-1 0,0 1 0,0-1 0,1 0 0,-1 0 0,0 1 0,0-1 0,1 0 0,-1 0 0,1 0 1,-1 0-1,1-1 0,-1 1 0,1 0 0,3 0 0,-1 0 8,0 0 0,0-1 0,0 0 1,0 1-1,0-2 0,0 1 0,4-1 0,6-2 49,0 0-1,28-11 0,-41 13-56,0 1 7,0 0 0,1-1 0,-1 1 0,0-1 0,0 1 0,0-1 0,1 0 0,-1 0 0,0 1 0,0-1 0,0 0 0,0 0 0,-1 0 0,1 0 0,0 0 0,0 0 0,0 0 0,-1 0 0,1 0 0,-1-1 0,1 1 0,-1 0 0,1 0 0,-1-1 0,0 1 0,1 0 0,-1-3 0,0 2-1,0 1-1,-1-1 0,1 0 0,-1 1 0,0-1 1,1 1-1,-1-1 0,0 1 0,0-1 1,0 1-1,0-1 0,0 1 0,0 0 0,0 0 1,0-1-1,0 1 0,-1 0 0,1 0 0,0 0 1,-1 0-1,-1 0 0,0-1-6,0 0 1,0 0-1,0 1 0,0 0 1,0 0-1,-1 0 0,1 0 0,0 0 1,0 0-1,-1 1 0,1 0 1,-1-1-1,1 1 0,0 1 1,-1-1-1,1 0 0,0 1 0,-1 0 1,1 0-1,0 0 0,0 0 1,-1 0-1,1 0 0,0 1 1,0 0-1,1-1 0,-1 1 0,0 0 1,0 1-1,1-1 0,0 0 1,-1 1-1,1-1 0,0 1 1,0 0-1,-2 4 0,4-7-4,-1 0 1,1 0-1,0 1 1,0-1-1,-1 0 0,1 1 1,0-1-1,0 1 1,0-1-1,-1 0 0,1 1 1,0-1-1,0 1 0,0-1 1,0 1-1,0-1 1,0 0-1,0 1 0,0-1 1,0 1-1,0-1 0,0 1 1,0-1-1,0 0 1,0 1-1,1-1 0,-1 1 1,0-1-1,0 0 1,0 1-1,0-1 0,1 0 1,-1 1-1,1 0-1,0-1 0,0 1-1,0-1 1,0 0 0,0 1 0,0-1 0,1 0-1,-1 0 1,0 0 0,0 0 0,0 0-1,0 0 1,1 0 0,3 0-13,1-1-1,-1 0 1,0 0 0,9-4-1,-9 3 37,-1-1 0,0 0 0,1 0 0,-1 0-1,0 0 1,4-4 0,-7 6-5,0 0 0,0 0 0,-1 0-1,1 0 1,0 0 0,0 0 0,-1 0 0,1 0 0,0 0 0,-1 0-1,1 0 1,-1-1 0,1 1 0,-1 0 0,0 0 0,1 0 0,-1-1-1,0 1 1,0 0 0,0 0 0,0-1 0,0 1 0,0 0 0,0-1-1,-1 1 1,1 0 0,0 0 0,-1-2 0,0 2-14,0 0 0,0 0 0,1 1 0,-1-1 0,0 0 0,0 1 1,0-1-1,0 0 0,0 1 0,0-1 0,0 1 0,0-1 0,0 1 0,0 0 0,0-1 1,0 1-1,0 0 0,0 0 0,0 0 0,0 0 0,-1 0 0,1 0 0,0 0 0,-2 1 1,-31 7-1095,22-4-140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4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6 8320,'-31'-5'13717,"32"9"-13497,0 0-1,0 0 1,0-1 0,1 1 0,0 0 0,0-1 0,0 1 0,0-1 0,0 1 0,0-1 0,1 0 0,4 4-1,2 4 128,76 118 1003,-51-76-1159,-4-11-39,2-2-1,2-1 1,40 36-1,-47-49-53,-5-5-51,-14-15-54,0 1 0,11 15 1,-9-12 549,-6-8-2319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4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0 9856,'-4'11'10542,"-5"8"-8266,-9 22-2241,-108 337 2331,40-116-2055,70-215-338,-11 64 0,23-84-489,0 1 0,2-1 1,2 54-1,1-76-71,-1 0 0,1 0 1,0 1-1,0-1 0,1-1 1,-1 1-1,1 0 0,3 6 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0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12 8320,'-15'-12'12522,"15"12"-12461,0 1 0,0-1 1,-1 0-1,1 0 0,0 1 0,0-1 0,0 0 1,1 1-1,-1-1 0,0 0 0,0 0 0,0 1 1,0-1-1,0 0 0,0 0 0,0 1 0,0-1 1,0 0-1,1 0 0,-1 0 0,0 1 0,0-1 1,0 0-1,0 0 0,1 0 0,-1 1 0,0-1 1,0 0-1,0 0 0,1 0 0,-1 0 0,0 0 1,0 1-1,1-1 0,-1 0 0,0 0 0,0 0 1,1 0-1,10 5 501,1-1-269,10 3 35,-1 0 1,1-1 0,0-1 0,35 3-1,-7-7-53,52-7 0,-25 2-158,402 0 464,-382 11-563,19 0-1908,-53-4-3182,-62-3 4903,-1 1 0,0-1 0,1 0-1,-1 0 1,1 0 0,-1 1-1,0-1 1,1 0 0,-1 0 0,1 1-1,-1-1 1,0 0 0,0 1 0,1-1-1,-1 0 1,0 1 0,0-1-1,1 1 1,-1-1 0,0 0 0,0 1-1,0-1 1,1 1 0,-1-1-1,0 1 1,0-1 0,0 1 0,0-1-1,0 0 1,0 1 0,0-1 0,0 1-1,0-1 1,0 1 0,-1-1-1,1 1 1,0-1 0,0 0 0,0 1-1,-1 5-952,1 15-3016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0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14 9216,'-1'-3'1061,"1"2"-880,0 1 0,0-1 0,0 1 0,0-1 0,0 1 0,0-1-1,0 1 1,0-1 0,-1 1 0,1 0 0,0-1 0,0 1 0,-1-1 0,1 1 0,-5-4 4342,8 25-942,8 10-2347,-1-7-492,2 13-271,-6-15-128,1-1 1,1-1 0,18 35 0,-15-38-517,0-2 0,1 0 0,1 0 0,0-1 0,22 18 0,-11-13-412,2-1-1,45 25 0,-64-37-425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1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24 462 7936,'10'5'10890,"-9"-7"-9850,14-27 293,-6 13-890,0-1-1,-2 0 1,8-25 0,-14 38-400,7-23 438,-1 0-1,4-49 1,-10 68-433,-1 0-1,0 0 1,0 0 0,-1 0 0,0 0 0,0 0 0,-1 0 0,0 0-1,-1 1 1,1-1 0,-2 1 0,1 0 0,-1-1 0,-6-8 0,9 15-50,1 0 0,-1 0 0,0-1 1,0 1-1,0 0 0,-1 0 0,1 0 0,0 0 1,0 0-1,-1 0 0,1 0 0,0 1 1,-1-1-1,1 0 0,-1 1 0,-1-1 1,2 1-6,0 0 1,0 0-1,0 0 0,0 0 1,0 0-1,1 0 1,-1 0-1,0 1 1,0-1-1,0 0 1,0 1-1,0-1 0,1 1 1,-1-1-1,0 1 1,0-1-1,1 1 1,-1-1-1,0 1 1,0 1-1,-2 2-24,0 0 0,0 0 0,1 1 0,-1 0 0,1-1 0,0 1 0,-1 7 0,-4 17-193,1 1 1,1 0 0,2 0-1,1 0 1,2 0 0,0 0-1,7 37 1,-6-57 140,1 1 0,1-1 1,0 1-1,0-1 0,1 0 0,0 0 1,1 0-1,8 13 0,-11-19 82,1 0 0,0 0 0,0 0 0,0-1 0,1 0 0,-1 1 0,1-1 0,0 0 0,-1-1 0,2 1 0,-1-1-1,0 1 1,0-1 0,1 0 0,-1-1 0,1 1 0,-1-1 0,1 0 0,0 0 0,-1-1 0,6 1 0,-7-1 33,0 0 1,0-1-1,0 1 1,-1-1-1,1 1 1,0-1-1,0 0 0,-1 0 1,1 0-1,0-1 1,-1 1-1,0-1 1,1 1-1,-1-1 0,0 0 1,1 0-1,-1 0 1,0 0-1,-1 0 1,1-1-1,0 1 1,0 0-1,-1-1 0,0 1 1,2-4-1,-1 0 83,1-1 0,-1 1 0,-1 0 0,1-1 1,-1 1-1,0-1 0,-1 1 0,0-1 0,0 0 0,0 1 0,-1-7 0,-7-20 271,-1 0 0,-1 1 0,-27-59 0,8 24 129,18 44-198,7 13-647,-1 0 0,1 0 0,0 0 0,-2-14 0,6 22 93,-1 0 1,1-1-1,0 1 1,0 0 0,0-1-1,0 1 1,0-1 0,0 1-1,1 0 1,-1-1-1,1 1 1,0 0 0,0 0-1,0-1 1,0 1-1,0 0 1,0 0 0,0 0-1,1 0 1,-1 0 0,1 0-1,-1 1 1,1-1-1,2-2 1,2 1-520,-1 0 0,1 0 0,0 0 0,-1 0-1,1 1 1,1 0 0,-1 0 0,7 0 0,9-3-3009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1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2 9984,'10'-2'13226,"-18"16"-12655,1 0-1,1 0 1,0 1-1,-6 26 1,-8 63-218,7-26-28,-53 223-203,12-29-1514,-32 57-7242,80-303 3986,-4 30 0,4-26 147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2.4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 8704,'-11'-2'2285,"11"2"-2147,-1 0 0,1 0 1,-1 0-1,1 0 0,0 0 1,-1 0-1,1 0 0,-7 2 5990,30-1-5021,43 8-1,-15-1-417,27 0-81,159 20 346,-117-3-36,-116-24-861,0 0 1,0 0 0,0 0-1,-1 1 1,1 0 0,0 0-1,-1 0 1,1 0-1,-1 0 1,1 0 0,-1 1-1,0 0 1,0 0 0,-1 0-1,1 0 1,0 0 0,-1 0-1,0 1 1,0-1 0,2 5-1,0 9 95,-2 1-1,0-1 0,-2 0 1,1 1-1,-2-1 0,-3 21 1,0 0 20,-6 237 490,20 25-417,27 81-192,18 6-42,-12-78 192,-41-292-207,28 380 311,-30-376-260,0 34-134,-10 85-1,8-117 77,2-19 56,-1 1-1,1-1 0,-1 1 1,-1 6-1,1-9-41,0-1 0,0 1-1,1-1 1,-1 1 0,0-1 0,0 1 0,0-1 0,-1 0 0,1 1-1,0-1 1,0 0 0,-1 0 0,1 0 0,-1 0 0,-1 1-1,-7 2-6,1 0 0,-1 0 0,0-1 0,0-1 0,0 0-1,0 0 1,0-1 0,0 0 0,0-1 0,-12 0 0,18 0-4,-45-1-267,-83 3-769,111 0 608,-1 0 1,0 2-1,-38 11 1,-7 8-2552,62-22 2443,-10 3-1543,14-4 1966,1 0 0,0 0 0,-1 0 0,1-1 0,0 1 1,-1 0-1,1 0 0,0 0 0,0 0 0,-1 0 0,1-1 0,0 1 0,-1 0 0,1 0 0,0 0 0,0-1 0,0 1 0,-1 0 1,1-1-1,0 1 0,0 0 0,0 0 0,0-1 0,-1 1 0,1 0 0,0-1 0,0 1 0,0 0 0,0-1 0,0 1 0,0 0 0,0-1 1,0 1-1,0 0 0,0-1 0,0 1 0,0-1 0,0-8-4764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3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958 20 7680,'4'-5'1133,"3"-9"9637,-20 14-8460,-138 5-268,17 11-2245,82-9 177,-151 20 197,9-13-721,38-13-151,91-1 128,66 0 554,3 1 125,1 0 0,-1 0 1,0 0-1,0 0 0,0 1 1,-1-1-1,7 4 1,-2 0 235,-7-5-311,0 1 0,-1-1 0,1 0 0,0 1 1,0-1-1,0 1 0,-1-1 0,1 1 0,0-1 0,-1 1 0,1 0 0,0-1 0,-1 1 0,1 0 1,-1-1-1,1 1 0,-1 0 0,1 1 0,6 17 260,-1 0-1,-1 1 1,-1 0 0,0 0-1,0 26 1,-3-33-222,12 176 202,-10-121-216,17 290 233,13 11-246,22 108 1121,-46-414-1022,-4-25-20,2 53 1,-7-89-122,0 1-1,0-1 1,1 1 0,-1-1-1,0 1 1,1-1 0,0 1 0,0-1-1,-1 1 1,2-1 0,-1 0 0,0 1-1,0-1 1,1 0 0,-1 0 0,1 0-1,-1 0 1,1 0 0,0 0-1,0-1 1,0 1 0,0-1 0,0 1-1,0-1 1,3 2 0,3 0-8,0 0 1,1 0 0,-1-1-1,1 0 1,-1-1 0,16 1-1,116 4 29,-81-3-201,3 1-1244,-21 2-2513,-14-1-2350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6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9088,'-1'0'278,"1"1"-1,-1-1 1,0 0 0,0 1 0,0-1 0,0 1 0,0-1 0,1 1 0,-1-1 0,0 1-1,0 0 1,1-1 0,-1 1 0,0 0 0,-2 5 5105,3-6-5332,-1 1-1,1-1 0,0 0 0,0 1 0,0-1 0,0 1 0,0-1 0,0 0 0,0 1 0,0-1 0,0 0 0,1 1 1,-1-1-1,0 1 0,0-1 0,0 0 0,0 1 0,0-1 0,1 0 0,-1 1 0,0-1 0,0 0 0,5 3 110,-1-1-1,0 0 0,1 0 0,-1 0 0,1-1 0,-1 1 1,1-1-1,0-1 0,0 1 0,7 0 0,1 0 90,131 13 967,-74-11-764,0 4 0,0 3 0,92 26 0,-56-10 130,70 21 287,-148-40-771,13 5 193,-37-11-356,0 0-1,0 0 1,0 0-1,0-1 1,0 1-1,0-1 1,5-1 0,0 1-2462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8448,'-1'12'5386,"1"8"-1381,0-19-3920,0 0 1,0 1-1,1-1 0,-1 0 1,0 1-1,1-1 0,-1 0 1,1 1-1,-1-1 1,1 0-1,0 1 0,-1-1 1,1 0-1,0 0 0,0 0 1,0 0-1,0 0 0,2 1 1,5 4 172,1-1 0,0 0 0,0-1-1,1 0 1,-1 0 0,1-1 0,0 0 0,0-1 0,0 0 0,16 0 0,290 12 2254,-276-13-2155,0 3 1,74 15-1,-98-17-370,0 0 1,0-1-1,18-2 0,-7 1-2128,-25 0 1490,0 0 1,0 0-1,0 1 0,1-1 1,-1 1-1,0 0 0,3 1 1,6 2-4715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8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8064,'-7'-4'8719,"8"9"-5622,11 18-4030,-8-15 1959,53 124 744,30 42-852,-55-117-542,2-2 0,3-1 0,53 59 0,-22-38-216,-58-63-39,7 7-242,-16-18-293,0 0 1,0 0-1,0 0 1,0 0-1,0 0 1,1-1-1,-1 1 1,0 0-1,0-1 1,1 1 0,-1-1-1,0 1 1,1-1-1,-1 0 1,0 0-1,1 0 1,-1 1-1,2-1 1,3 0-4440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8.6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2 7296,'-2'-1'3959,"-3"5"-2247,-4 8-162,4 0-907,1 0 0,1 0 1,-1 0-1,-2 24 0,4-20-227,-24 212 1210,4 18-879,17-187-560,-36 353 698,4-64-181,29-267-610,-25 267 47,28-222-141,7-115-104,1-9-1344,-2-2 1131,0-1-1,0 0 1,0 0-1,0 0 0,0 0 1,-1 0-1,1 0 1,0 0-1,0 0 1,-1 0-1,1 0 0,0-2 1,13-21-4472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4:59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16 136 8960,'-2'-2'1208,"2"1"-943,0 0-1,0 1 0,-1-1 0,1 0 0,0 1 0,-1-1 1,1 1-1,-1-1 0,1 0 0,-1 1 0,1-1 1,-1 1-1,1 0 0,-1-1 0,1 1 0,-1-1 0,1 1 1,-1 0-1,0-1 0,1 1 0,-5-1 3273,6 0-3492,-1 1 0,1-1 0,-1 0 0,1 0 1,-1 0-1,1 1 0,0-1 0,-1 0 0,1 0 0,0 1 0,1-2 1,-1 1 46,7-6 73,-1 0-1,2 1 0,-1 0 1,1 0-1,0 1 0,11-5 0,-1 0 14,0-1-44,1 2 0,29-11-1,-38 17-1,0 0 0,0 1-1,0 0 1,0 0 0,0 1-1,17 1 1,-23 0-37,-1 0-1,0 1 1,1 0-1,-1-1 1,0 2 0,1-1-1,-1 0 1,0 1 0,0 0-1,0 0 1,0 0-1,0 0 1,-1 1 0,1 0-1,-1 0 1,1-1 0,-1 2-1,0-1 1,0 0-1,0 1 1,-1-1 0,1 1-1,-1 0 1,0 0 0,0 0-1,0 0 1,-1 0 0,1 0-1,-1 1 1,0-1-1,0 0 1,-1 1 0,1-1-1,-1 9 1,-4 6 37,-1 0 0,0 0 1,-2-1-1,-12 26 0,-104 251 55,116-278-202,-6 31 1,11-41 9,1 0 0,0 0 0,1 0 0,0 0 0,0 1 0,0-1 0,3 8 0,-2-11 6,0 0 0,0 0 1,1-1-1,0 1 0,-1-1 1,2 1-1,-1-1 0,0 1 1,1-1-1,-1 0 0,1 0 1,0-1-1,5 6 1,3-1 45,-1 0 0,22 11 0,-21-13 16,1 0 0,-1-1 0,1-1 0,20 4 1,5 1 94,51 10 120,-11-3-774,-55-11-506,-15-3-417,-1 1 0,1-1 0,10 5 0,-7-2-1914,0 1-1797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0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8960,'-3'0'12609,"14"0"-8991,-4 0-4742,17 1 1753,-1 1 0,30 7 0,17 2 82,86 3 216,104 12-175,-239-23-722,0 1 22,30 0 0,-8-3 693,-22 0-2841,0 0-8110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255 9 5376,'5'-8'11247,"-11"24"-10436,-10 104 101,-9 91 59,-13 15-107,-36 40-663,52-197-130,10-26 12,-12 33-630,21-69 154,-17 42-1580,17-45 910,1 0 0,-1 0 1,0 0-1,-5 6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1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83 28 6400,'4'11'1959,"9"19"732,-12-28-2489,0-1 0,0 1 0,1-1 1,-1 1-1,1-1 0,-1 0 0,1 0 0,-1 0 0,1 0 0,0 0 0,0 0 0,-1 0 0,1-1 0,0 1 0,0 0 0,0-1 0,0 0 0,0 1 0,0-1 0,0 0 0,-1 0 0,1 0 0,2-1 0,0 1 48,-1 0-1,0-1 1,0 1-1,0-1 1,0 0-1,0 0 0,0 0 1,0 0-1,-1 0 1,1-1-1,0 1 1,0-1-1,3-3 0,-6 4-182,1 1 1,0-1-1,-1 0 0,1 0 0,-1 0 0,1 0 0,-1 0 0,1 0 0,-1 0 0,0 0 0,1 0 0,-1 0 0,0 0 0,0 0 1,0 0-1,0 0 0,0 0 0,0 0 0,0 0 0,0 0 0,0 0 0,-1 0 0,1 0 0,0 0 0,-1 0 0,0-2 0,0 1 8,0 0 0,0 0 0,0 0 0,-1 0 0,1 0 0,-1 0-1,1 0 1,-1 1 0,0-1 0,1 1 0,-4-2 0,1 0-40,-1 1 1,0-1 0,0 1-1,0 0 1,0 1-1,0-1 1,0 1 0,0 0-1,0 0 1,-1 1 0,1-1-1,0 1 1,-1 1 0,1-1-1,0 1 1,0 0-1,-1 0 1,1 0 0,0 0-1,0 1 1,-6 3 0,9-4-32,0 0 0,-1 1 0,1-1-1,0 1 1,0 0 0,0 0 0,0-1 0,0 1 0,0 1 0,0-1 0,1 0 0,-1 0 0,1 0 0,-1 1 0,1-1 0,0 1 0,0-1 0,-1 5 0,-1 1 6,0 0-7,0 1 0,1-1 0,0 1 1,0 0-1,1 0 0,0-1 0,1 1 0,0 10 0,0-15-4,0 14-26,1 0 1,1-1-1,1 1 1,0-1-1,1 0 1,12 31-1,-11-36 99,0 0 0,1 0 0,1-1 0,0 0 0,0-1-1,1 1 1,1-1 0,0-1 0,18 16 0,-25-23-5,1 0 0,-1-1 0,1 1-1,-1 0 1,1-1 0,0 1 0,0-1 0,0 0 0,0 0 0,0 0-1,5 0 1,-5-1-34,-1 0-1,0 0 0,0 0 1,0-1-1,0 1 1,0-1-1,0 1 1,0-1-1,0 0 0,0 0 1,0 1-1,-1-2 1,1 1-1,0 0 0,0 0 1,-1 0-1,1-1 1,-1 1-1,3-3 1,7-11 7,1-1-1,-2-1 1,0 1 0,8-22 0,8-12-5,-25 48-63,0 0-1,0 0 1,0 1 0,0-1-1,0 1 1,0-1-1,1 1 1,-1-1 0,0 1-1,1 0 1,-1-1-1,1 1 1,-1 0 0,1 0-1,0 0 1,-1 0-1,1 1 1,0-1 0,0 0-1,-1 1 1,1-1-1,2 1 1,1 0-103,-1 0-1,0 1 1,0 0 0,0 0 0,1 0-1,-1 1 1,0-1 0,6 4 0,-7-4-458,-1 0 1,1-1 0,0 1 0,0-1-1,0 0 1,0 0 0,0 0 0,0 0-1,0 0 1,-1-1 0,1 1 0,0-1-1,0 0 1,0 1 0,-1-1 0,1-1-1,0 1 1,-1 0 0,5-4 0,-1 1-3220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3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6 8832,'-23'-5'9719,"30"10"-8639,-6-5-1056,7 4 285,1 0 0,-1 1 0,0 0 0,0 1 0,-1-1 0,8 8 0,23 28 462,50 72-1,44 80 14,-56-79-73,-4 4 0,64 146 1,-97-186-566,53 78 1,-79-138-293,-10-14-297,0 0 1,0 0 0,0 0 0,2 5 0,4 3-2675,-5-9 311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4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48 6656,'0'-6'1304,"1"3"-895,-1 1 1,0 0-1,0 0 0,-1 0 1,1 0-1,0 0 1,-1-1-1,1 1 1,-1 0-1,-1-3 1,0-4 1506,2 9-1877,0 0-1,0-1 1,0 1-1,0 0 1,0 0-1,0 0 1,0-1 0,0 1-1,0 0 1,0 0-1,-1-1 1,1 1 0,0 0-1,0 0 1,0 0-1,0-1 1,0 1-1,-1 0 1,1 0 0,0 0-1,0 0 1,0-1-1,0 1 1,-1 0-1,1 0 1,0 0 0,0 0-1,0 0 1,-1 0-1,1-1 1,0 1-1,0 0 1,-1 0 0,1 0-1,0 0 1,0 0-1,-1 0 1,1 0-1,0 0 1,0 0 0,0 0-1,-1 0 1,1 0-1,0 0 1,0 1 0,-1-1-1,1 0 1,0 0-1,-1 0 1,1 0 569,-7 10 336,4-6-763,-8 19 331,1 0 0,0 1 0,-6 29 0,7-20-261,-4 37 0,10-49-182,-12 142 310,14-143-342,7 307 517,-3-281-490,22 259 102,1-135-93,-17-132-60,1 0 0,18 44 0,-20-64-40,1-1 0,0-1 1,1 1-1,1-1 0,0-1 1,1 0-1,1-1 0,18 17 1,-20-21-742,20 13 0,-28-20 262,0-1-1,1 0 0,-1 0 1,1-1-1,0 1 0,0-1 0,-1 1 1,1-1-1,0 0 0,8 0 1,3-1-3878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5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0 9472,'-5'9'8066,"20"-5"-2630,-10-4-6704,23 4 1791,2-1 1,55-3-1,-41 0-290,231 0 577,-263-1-1638,-1 0 1,13-3-1,-13 2-487,1 1 1,12-1 0,2-2-6206,-11-1 3579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5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6 7552,'1'-1'469,"3"-4"1755,-4 11 2923,0 1-3169,0 3-1544,0 0 0,-1 0 1,0 0-1,-4 10 0,0 6-77,-50 189 1147,-59 140-418,51-165-956,32-97-557,21-67-1167,9-23 271,1-6-410,0-8-662,0 2-1903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6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 10112,'-3'-18'9595,"3"18"-9536,8 7 729,8 15 33,-1 0 0,19 36 0,-16-27-479,6 8 174,1 0-1,60 67 1,-27-42-55,44 53 209,-56-57-241,64 111 0,-68-102-384,-19-31-248,-1 0-1,23 58 1,-41-66-4180,-3-23 771,-1-12-83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6.4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9728,'1'0'816,"1"0"294,5 8 1417,-2 1-2154,-2-6-154,-1 1 0,1 0-1,-1 0 1,-1 1 0,1-1-1,0 0 1,-1 1 0,1 5-1,7 17 1537,14 30-1,-16-41-1311,3 6 479,24 39 0,-2-7-163,87 186 1038,-97-195-1585,-2 1 0,-3 1 0,18 69 0,-28-74-120,-2 0-1,-2 0 1,-1 0 0,-6 56 0,-2-39-125,-16 65 0,-22 50-1877,22-91-333,2 1-3170,10-52 480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7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8576,'0'93'9430,"0"3"-4736,0 369-4104,0-368-978,0-55-3507,0-41 3629,0-1 154,0 0 1,0 0-1,0 1 0,0-1 0,0 0 0,0 0 0,0 1 0,0-1 0,0 0 0,0 0 1,0 1-1,0-1 0,0 0 0,0 0 0,0 0 0,0 1 0,0-1 0,0 0 0,-1 0 1,1 1-1,0-1 0,0 0 0,0 0 0,0 0 0,0 1 0,0-1 0,-1 0 0,1 0 0,0 0 1,0 0-1,0 0 0,-1 1 0,1-1 0,0 0 0,0 0 0,0 0 0,-1 0 0,1 0 1,0 0-1,0 0 0,-1 0 0,1 0 0,0 0 0,-1 0 0,-4 0-4154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9472,'0'0'3120,"1"-3"-1760,0 1-1283,-1 1 149,0-1-1,1 1 0,-1-1 1,0 1-1,1-1 1,0 1-1,-1-1 1,1 1-1,0-1 1,0 1-1,-1 0 1,1-1-1,0 1 0,0 0 1,1 0-1,-1 0 1,0 0-1,0 0 1,2-1-1,13-6 175,0 1 0,0 1-1,1 1 1,-1 0 0,2 1 0,23-2-1,112-2 316,-67 6-463,-4-3-103,62-3-79,-109 8-168,56 1-940,-31 1-2498,-18-1-2757,-21-1 2320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8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1 9728,'-18'21'9458,"14"-17"-8935,1 0 0,-1-1 0,1 1 0,0 1 1,-5 7-1,-25 65 199,-38 129 0,68-195-705,-42 169 160,12-40-2306,32-136-563,1-10-131,0 1 1912,0-6-3649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8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10624,'-5'4'9063,"5"-3"-8797,1 11 2090,8 16-3012,-8-25 1248,26 83 797,-19-54-1166,2-1 0,15 33 0,-16-45-125,61 126 295,-52-112-343,3-1 0,0-1 0,2-1 0,35 36 1,-54-61-172,40 43 179,-21-14-3702,-22-52-8350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2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161 110 10112,'-69'-61'3365,"50"44"-1893,17 16-1467,-2-3 512,-1 1 0,1 0 0,-1 0 0,0 0 0,0 0-1,1 1 1,-2 0 0,1 0 0,0 0 0,0 1 0,-8-2 0,13 3-504,0 0 1,0 0-1,0 0 0,0 0 1,-1 0-1,1 0 1,0 0-1,0 0 1,0 0-1,0 0 0,0 0 1,-1 0-1,1 0 1,0 0-1,0 0 1,0 0-1,0 1 1,0-1-1,-1 0 0,1 0 1,0 0-1,0 0 1,0 0-1,0 0 1,0 0-1,0 0 0,0 1 1,-1-1-1,1 0 1,0 0-1,0 0 1,0 0-1,0 0 0,0 1 1,0-1-1,0 0 1,0 0-1,0 0 1,0 0-1,0 0 1,0 1-1,0-1 0,4 9 205,10 8-145,-13-16-19,33 43 214,49 80-1,-45-63-199,87 152-96,-108-181-115,80 134-1195,11 22-1489,-102-177 2440,-3-4-211,1 0-1,0 0 1,1 0 0,-1 0-1,1 0 1,11 10-1,-22-29-1657,-2-1 2186,-1 0 0,0 0 1,-1 1-1,0 0 0,-1 1 0,-23-18 1,-7-2 2403,-48-26 0,-7-5-391,94 61-1900,0 0 27,1 0 0,-1 0 0,1 0-1,-1 0 1,1-1 0,0 1 0,-1 0 0,1-1-1,-1-1 1,2 3-56,0 0 0,0-1 1,0 1-1,0 0 0,0 0 0,0 0 0,0-1 0,0 1 1,0 0-1,0 0 0,0 0 0,0 0 0,0-1 0,0 1 1,0 0-1,0 0 0,1 0 0,-1 0 0,0 0 0,0-1 1,0 1-1,0 0 0,0 0 0,1 0 0,-1 0 0,0 0 1,0 0-1,0 0 0,0 0 0,0 0 0,1 0 0,-1-1 1,0 1-1,15-3 491,129 2 2353,-74 2-2196,-61-1-594,0 1 0,0 0 0,0 0 0,-1 1 0,1 0 0,-1 1 0,1-1 0,14 9 0,-11-5-63,-1 1 0,1 1 0,-2 0 0,1 0 0,10 12-1,-3-2-976,28 39 1,5 21-4335,-39-59 2415,-2-4-1279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0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79 7808,'-20'-21'4853,"20"21"-4771,0 0 0,0 0 0,0-1 0,-1 1 0,1 0 0,0 0 0,0 0 0,0 0 0,0 0 0,-1-1 0,1 1 0,-9-5 8256,9 4-8265,0 0-1,1 0 0,-1 0 0,1 0 0,-1 0 1,1 0-1,-1 0 0,1 0 0,-1 0 1,1 1-1,0-1 0,0 0 0,-1 0 0,1 1 1,0-1-1,0 0 0,0 1 0,0-1 1,0 1-1,0-1 0,1 1 0,26-11 78,-3 5 120,0 0 0,0 2 0,0 1-1,27 0 1,-46 3-109,1 0 1,-1 1-1,1-1 0,-1 2 0,0-1 0,1 1 0,-1-1 0,7 5 1,-10-5-109,-1 0 0,1 1 0,-1-1 0,1 1 0,-1 0 0,0 0 0,0 0 0,0 0 1,0 0-1,0 0 0,0 1 0,-1-1 0,1 0 0,-1 1 0,1-1 0,-1 1 0,0 0 0,0 0 1,0-1-1,-1 1 0,1 3 0,1 11 13,-1 0 0,-1 0 0,-1-1 0,-4 27 0,-17 68 59,15-80-26,-4 12-7,5-20-71,1 0 0,1 1 0,-2 34 0,5-53-12,1 1 0,1-1 0,-1 0 0,1 0-1,0 0 1,0 0 0,0 0 0,1 0-1,0 0 1,0 0 0,0-1 0,1 1 0,-1-1-1,1 0 1,0 1 0,0-1 0,1 0-1,-1-1 1,1 1 0,0 0 0,0-1 0,0 0-1,0 0 1,0 0 0,1-1 0,0 0-1,-1 1 1,1-2 0,0 1 0,6 1-1,11 3 101,32 3 0,16 5-2414,-38-4-2386,-3 7-3703,-18-8 3706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1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7424,'3'0'7267,"4"-1"-3344,43-11-1066,240-58 747,-211 54-3122,97-13 403,16 15-16,-39 13-513,-79 1-275,110-1 89,225 3 711,-78 18-209,47 0-85,-228-12-429,17-1-55,41-7 142,415 0 38,-376-18-266,-148 7-23,338-11 171,-386 22-177,381-14 35,-101-3 46,-243 18-62,118-3-131,-101-9 209,43-1-5,-91 11-141,11 1 34,-22 1-4317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4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 10752,'0'0'248,"-17"2"2761,16-2-2806,1 1 1,-1-1-1,0 0 0,1 0 0,-1 0 0,1 0 0,-1 0 1,0 0-1,1 0 0,-1 0 0,1 0 0,-1 0 0,0 0 1,1 0-1,-1-1 0,-3-1 3614,5 3-3433,0 2-254,45 73 1818,46 104 0,-67-120-1552,3-2 0,2-1 0,53 74 0,-40-61-202,-24-38-670,-14-25 885,2 0-4723,-7-7 3984,1 0 0,-1 0-1,1 0 1,-1 0 0,1 0 0,-1 0-1,1 0 1,-1 0 0,1 0 0,-1 0-1,1 0 1,-1 0 0,1 0 0,-1 0-1,1 0 1,-1-1 0,1 1 0,-1 0-1,1 0 1,-1-1 0,1 1 0,-1 0 0,1 0-1,-1-1 1,0 1 0,1-1 0,5-5-4550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4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32 8832,'6'-31'9455,"-7"31"-9305,1-1-1,-1 1 0,1 0 0,-1 0 0,1 0 0,-1 0 0,1 0 0,-1 0 0,1 0 0,-1 0 0,1 0 0,-1 1 1,1-1-1,-1 0 0,1 0 0,-1 0 0,1 0 0,-1 1 0,1-1 0,-1 0 0,0 1 0,-3 4-85,0 1 0,0-1 0,1 1-1,0 0 1,0 0 0,0 0 0,0 0-1,1 0 1,-2 12 0,2-13-30,-3 17 189,0 0-1,-2 27 1,4-24-80,0-6-32,-21 180 658,4 66-358,21 138-603,6-320-691,-5-70 169,0 1 0,1-1 0,9 24 0,-11-36 561,-1 0-1,1 1 1,-1-1 0,1 0-1,-1 0 1,1 0-1,0 0 1,0 0 0,0 0-1,-1 0 1,3 1 0,-2-2 46,-1 0 0,0 0 0,1 1 0,-1-1 0,1 0 0,-1 0 1,1 0-1,-1 0 0,1 0 0,-1 0 0,1 1 0,-1-1 0,1 0 1,-1-1-1,1 1 0,-1 0 0,1 0 0,-1 0 0,2 0 0,0-1-295,-1-1 0,1 1 0,0 0-1,0-1 1,0 1 0,-1-1 0,1 1 0,2-4-1,-4 5 348,16-18-4190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43 169 7552,'-2'0'767,"-19"-1"6488,20 0-7037,0 1-1,0-1 0,0 1 1,0 0-1,0-1 0,0 0 1,0 1-1,0-1 0,0 0 1,0 1-1,0-1 0,0 0 0,1 0 1,-1 0-1,0 0 0,0-1 1,0 2-97,1-1 0,0 1 0,-1-1 0,1 1 1,0-1-1,0 1 0,0-1 0,-1 0 0,1 1 1,0-1-1,0 1 0,0-1 0,0 1 0,0-1 0,0 0 1,0 1-1,0-1 0,0 1 0,0-1 0,0 1 0,0-1 1,1 1-1,-1-1 0,0 0 0,0 1 0,1-1 1,-1 1-1,0-1 0,0 1 0,1 0 0,0-1 0,3-8-206,0-1 280,1 0 0,0 0 0,1 0 1,0 1-1,0 0 0,1 0 1,0 1-1,1 0 0,0 0 0,0 1 1,1 0-1,14-10 0,-22 16-152,1 0 0,-1 1 0,0-1 0,0 0 0,1 1 0,-1-1-1,0 1 1,1-1 0,-1 1 0,1 0 0,-1 0 0,1-1 0,-1 1 0,0 0 0,1 0-1,-1 0 1,1 1 0,-1-1 0,1 0 0,-1 1 0,0-1 0,1 0 0,1 2 0,-2-1 20,1 0 0,-1 1 0,1-1 0,-1 0 0,0 1 1,0 0-1,0-1 0,1 1 0,-1 0 0,-1-1 0,1 1 1,0 0-1,0 0 0,0 3 0,1 6 97,0-1-1,-1 1 0,0-1 1,-1 1-1,-1 14 0,-2 3-81,-2 0 0,0 0 0,-2-1 0,-14 37 0,20-61-133,-1 0 1,1 1-1,0-1 1,1 0-1,-1 0 1,1 1-1,-1-1 1,1 0-1,0 1 0,0-1 1,0 1-1,1-1 1,-1 0-1,1 0 1,0 1-1,0-1 1,0 0-1,0 0 1,0 0-1,1 0 1,0 0-1,-1 0 0,1 0 1,0 0-1,0-1 1,1 1-1,-1-1 1,0 0-1,1 1 1,4 2-1,10 3-22,1-1 0,35 11-1,-33-12 163,-1 0-1,27 14 1,-45-20-60,0 0 1,0 1-1,0-1 1,0 1-1,-1-1 1,1 1 0,0 0-1,0-1 1,-1 1-1,1 0 1,0-1 0,-1 1-1,1 0 1,-1 0-1,1 0 1,-1-1 0,0 1-1,1 0 1,-1 0-1,0 0 1,1 0-1,-1 0 1,0 0 0,0 0-1,0 0 1,0 0-1,0 0 1,0 0 0,0-1-1,0 1 1,0 0-1,0 0 1,-1 0 0,0 2-1,-1 2 34,0-1 0,-1 1 0,1-1 0,-1 0 0,-5 5 0,2-1-45,-20 30-43,11-16-229,0-1 0,-1-1 0,-33 32 0,9-19-883,2-1-2073,13-10-3348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6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9856,'-8'2'14274,"15"4"-11621,14 4-3527,17 0 1132,0-1 0,60 6 0,-54-9-994,60 14-1,-101-18 157,0-1 0,0 0 1,0 1-1,-1 0 0,1-1 0,0 1 1,-1 0-1,0 0 0,1 1 0,-1-1 1,0 0-1,0 1 0,0-1 0,0 1 1,-1 0-1,3 5 0,1 2-4278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6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 10368,'-6'10'4704,"15"-6"-1377,2-4-1983,-1 0-64,21-4-448,-4-1-192,25 0-352,-5 1-128,4-1 32,-4 5-160,5 0-96,-12 0-768,13 0-224,-11 0-832,5-5-320,-7 1-3039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7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10 8064,'-2'-1'1779,"2"0"-1525,0 1 0,-1 0 0,1-1 0,0 1 0,0 0 1,0-1-1,0 1 0,0 0 0,-1-1 0,1 1 0,0 0 0,0-1 1,0 1-1,0-1 0,0 1 0,0 0 0,0-1 0,0 1 0,1 0 1,-1-1-1,0 1 0,-2 9 7282,-19 35-6346,-1 3-620,-74 156 193,-134 167-1051,191-307-445,25-38-1364,-30 38-1,31-50 18,13-13 1905,0 0 0,0 0 0,-1 1 0,1-1 0,0 0 0,0 0 0,0 0 0,-1 1 0,1-1 0,0 0 0,0 0 0,-1 0 1,1 1-1,0-1 0,0 0 0,-1 0 0,1 0 0,0 0 0,-1 0 0,1 0 0,0 0 0,0 0 0,-1 0 0,1 0 0,0 0 0,-1 0 0,1 0 0,0 0 0,-1 0 0,1 0 0,0-5-3894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7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27 11008,'-4'-19'3594,"4"19"-3481,0 0-1,0-1 1,0 1 0,0 0-1,0-1 1,-1 1-1,1 0 1,0-1-1,0 1 1,0 0-1,0-1 1,0 1 0,-1 0-1,1-1 1,0 1-1,0 0 1,-1-1-1,1 1 1,0 0 0,0 0-1,-1-1 1,1 1-1,0 0 1,-1 0-1,1 0 1,-1 0-31,1 0 0,0 0 0,0 0 0,0 0 0,0 0 1,0 0-1,0 1 0,0-1 0,0 0 0,-1 0 0,1 0 0,0 0 0,0 1 0,0-1 0,0 0 0,0 0 0,0 0 1,0 0-1,0 1 0,0-1 0,0 0 0,0 0 0,0 0 0,0 0 0,0 1 0,0-1 0,0 0 0,1 0 0,-1 0 1,0 0-1,0 1 0,0-1 0,0 0 0,0 0 0,0 0 0,0 0 0,0 0 0,1 0 0,-1 1 0,0-1 0,0 0 1,0 0-1,0 0 0,27 29 2131,-18-20-1941,0 0 0,15 21 0,90 139 1152,-80-119-1157,61 86 159,-86-124-417,187 269 57,-171-241-1421,-8-15-3311,-17-25 4569,0 0-1,0 0 1,0 0 0,1 1 0,-1-1 0,0 0 0,0 0 0,0 0 0,0 0 0,0 1-1,0-1 1,1 0 0,-1 0 0,0 0 0,0 0 0,0 0 0,1 0 0,-1 0 0,0 1-1,0-1 1,0 0 0,0 0 0,1 0 0,-1 0 0,0 0 0,0 0 0,1 0-1,-1 0 1,0 0 0,0 0 0,0 0 0,1 0 0,-1 0 0,0 0 0,0 0 0,0 0-1,1 0 1,-1-1 0,0 1 0,0 0 0,0 0 0,1 0 0,-1 0 0,0 0-1,0 0 1,0-1 0,0 1 0,0 0 0,1 0 0,-1 0 0,0 0 0,0-1 0,0 1-1,0 0 1,0 0 0,0 0 0,0-1 0,0 1 0,0 0 0,2-2-625,3-4-3726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8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9472,'-8'-7'11811,"10"4"-9449,5-1-3416,-1 2 1177,0 0 1,0 0-1,0 1 0,0 0 0,0 0 0,1 1 0,-1-1 0,0 1 0,0 1 0,0-1 1,1 1-1,10 3 0,-13-3-34,0 0-1,0 0 1,-1 1 0,1 0 0,-1-1 0,1 1-1,-1 0 1,0 1 0,0-1 0,0 1-1,0-1 1,0 1 0,-1 0 0,1 0 0,-1 0-1,1 0 1,-1 0 0,0 1 0,0-1 0,-1 1-1,1-1 1,1 6 0,-2 0 23,0 0 1,0 0-1,-1-1 0,0 1 1,-1 12-1,-9 43 195,-26 79 63,4-20-286,27-98-40,1 0 0,-1 47 1,5-64-16,0 0-1,1 0 1,2 9 0,-3-14-18,1 0-1,0-1 1,0 1 0,0 0 0,0-1 0,0 0 0,0 1-1,1-1 1,-1 0 0,1 1 0,0-1 0,0 0 0,2 2-1,2 0 12,1 1 0,0-1-1,0-1 1,0 0 0,0 0-1,1 0 1,8 2 0,60 10-49,-59-12-2,162 25-3753,-80-14-4127,-72-10 2998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26 9856,'-3'-3'659,"-19"-14"1862,21 16-2380,0 0 0,0 1-1,0-1 1,1 1-1,-1-1 1,0 1-1,-1 0 1,1-1 0,0 1-1,0 0 1,0 0-1,0 0 1,0 0-1,0 0 1,0 0 0,0 0-1,0 0 1,0 0-1,0 0 1,0 1-1,0-1 1,0 0 0,-2 1-1,2 0-95,1 0 1,-1 0-1,1-1 0,-1 1 0,1 0 0,-1 0 0,1 0 1,0 0-1,-1 0 0,1-1 0,0 1 0,0 0 0,0 0 1,-1 0-1,1 0 0,0 0 0,0 0 0,0 0 0,1 0 1,-1 0-1,0 1 0,7 23-100,8 17 179,59 134-1200,-65-158 739,1-1 1,1 0 0,0 0-1,2-1 1,0-1 0,0 0 0,22 18-1,-19-19 522,1-1-1,0-1 1,1-1-1,30 15 1,-47-25-34,1-1 1,-1 1-1,1-1 1,-1 1-1,1 0 0,-1-1 1,0 1-1,1 0 1,-1 0-1,0 0 1,0 0-1,0 0 1,0 1-1,0-1 0,0 0 1,0 0-1,0 1 1,1 1-1,-2 0 169,0 0 0,1 0-1,-1 0 1,0 0 0,-1 1-1,1-1 1,0 0 0,-2 4-1,1-2-214,0 1 0,1-1 0,0 0 0,0 0 0,0 0 0,1 0 1,0 0-1,0 0 0,0 0 0,2 6 0,1-1-83,1 0 1,-1-1 0,2 0 0,5 9 0,-10-17-22,0 1 1,0-1 0,0 0 0,0 0-1,0 1 1,1-1 0,-1 0-1,0 0 1,0 0 0,1 0 0,-1 0-1,1-1 1,-1 1 0,1 0-1,-1-1 1,1 1 0,-1-1 0,1 1-1,0-1 1,1 0 0,-1 0 32,-1 0 0,0 0 0,0 0 0,1-1 0,-1 1 0,0-1 0,0 1 0,0-1 0,1 1 0,-1-1 0,0 0 0,0 1 0,0-1 0,0 0 0,0 0 0,-1 0 0,1 0 0,0 0 0,0 0 0,0 0 0,-1 0 0,1 0 0,-1 0 0,1 0 0,-1 0 0,1-3 0,5-11 216,3-23 0,4-10 381,-13 47-628,0 1 0,0 0 0,0-1 0,0 1 0,1 0-1,-1-1 1,0 1 0,0 0 0,1 0 0,-1-1 0,0 1 0,1 0 0,-1 0 0,0 0 0,1-1 0,-1 1 0,0 0 0,1 0-1,-1 0 1,0 0 0,1 0 0,-1 0 0,0 0 0,1 0 0,-1 0 0,0 0 0,1 0 0,-1 0 0,1 0 0,-1 0 0,0 0 0,1 0-1,0 0 1,14 6-182,-10-3 19,68 20-4467,-55-18 2886,-2 0-157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8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10368,'-4'-10'1977,"-3"-8"7133,-2 35-7766,8 26-1072,11 227 107,10-120-580,-5-46-1673,-12-85 935,3 40-2324,-4-20-5041,-2-30 4587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9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16 9856,'-13'8'4645,"13"-8"-4571,0 0 0,-1 0 221,1 0-222,0 0 1,0 0 0,0 0-1,0 0 1,0 1 0,0-1 0,0 0-1,0 0 1,0 0 0,0 0-1,0 0 1,0 0 0,0 0-1,0 1 1,0-1 0,0 0 0,0 0-1,0 0 1,0 0 0,0 0-1,0 0 1,0 0 0,0 1 0,0-1-1,0 0 1,0 0 0,0 0-1,0 0 1,0 0 0,0 0-1,0 0 1,0 0 0,0 1 0,11 1 2011,32-5 234,50-8-1,32-3-1888,102 13-4421,-122 2-2743,-72-1 2457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9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8 10112,'-2'-7'10521,"15"20"-5723,-4-3-6139,9 16 1559,-1 1-1,-1 1 1,14 33 0,-2-5-209,-15-28-2,-1-4-618,1 1 1,0-2 0,2 0-1,26 32 1,1-13-4062,-25-27-293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1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11520,'0'47'8448,"0"51"-6001,1-38-1773,-3 62-36,-11 65 84,7-120-612,-2 33-171,-11 164 105,14-89-3909,5-152 2383,-1-10-1270,1 0 0,2 14-1,2-20-2745,1-2 1978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20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11264,'0'0'394,"0"-1"-1,0 1 1,0-1 0,0 0 0,0 1 0,0-1 0,0 0-1,0 1 1,0-1 0,1 1 0,-1-1 0,0 0 0,0 1 0,0-1-1,1 1 1,-1-1 0,0 1 0,1-1 0,0 0 0,13-1 4634,-8 2-6200,-6 0 1181,47 0 1541,67 9 0,-107-8-1451,0 0-1,-1 1 1,1 0 0,-1 0 0,1 1-1,-1 0 1,0 0 0,0 1 0,0-1-1,-1 1 1,1 0 0,-1 1 0,9 9-1,-9-7-9,1 0 0,-2 0-1,1 0 1,-1 1-1,0 0 1,0 0 0,-1 0-1,0 0 1,-1 0 0,3 17-1,-3-7-32,-2 1-1,0-1 1,0 1 0,-2-1-1,-1 1 1,-6 25-1,-31 87 111,36-121-174,1 0 1,0 0-1,1 0 1,0 0-1,1 0 1,0 0-1,0 1 0,2 19 1,0-25 18,0 0 1,0 0-1,1 0 0,-1 0 1,1-1-1,0 1 0,0-1 1,1 1-1,-1-1 1,1 1-1,0-1 0,0 0 1,1-1-1,-1 1 0,1 0 1,0-1-1,0 0 0,0 0 1,0 0-1,6 3 0,75 33-37,-13-6-764,-52-24-196,19 10-2285,-37-18 2706,0 0 1,0 0-1,0 1 1,0-1 0,-1 1-1,1-1 1,0 1-1,-1 0 1,0-1-1,1 1 1,-1 0-1,0 0 1,0 0-1,2 4 1,-2 3-4268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2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1 224 7424,'0'9'13824,"2"-4"-14097,-1-4 409,0 0-1,0 0 0,1 0 0,-1-1 0,0 1 0,0 0 0,1 0 1,-1-1-1,1 1 0,-1-1 0,1 0 0,-1 1 0,3-1 0,26 0 779,-17-1-504,146-20 1484,-40-4-1174,-36 6-347,233-40 587,-278 53-873,308-37 396,93 19-109,-433 24-371,415-3 260,-253 12-165,82 2-105,-180-14 18,0-2-1,72-16 1,-71 6-116,-36 7-712,41-5 0,-74 13 650,-1-1 0,0 1 0,1 0 0,-1 0 0,1 1 0,-1-1 0,0 0 0,1 0 0,-1 1 0,0-1 0,1 0 0,1 2 0,-2-2 6,-1 1 0,1-1 0,-1 1 0,1-1 1,-1 1-1,1-1 0,-1 1 0,1-1 0,-1 1 0,0-1 1,1 1-1,-1 0 0,0-1 0,0 1 0,1 0 0,-1-1 1,0 1-1,0 1 0,0 1-766,0 1 1,-1 0-1,1-1 0,-1 1 1,0 0-1,0-1 0,-2 5 1,2-5 132,-4 12-4000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21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9472,'-1'-2'695,"-6"-13"1731,5 4 7034,2 11-9371,0 0 0,0 1 1,0-1-1,0 0 0,0 0 1,0 1-1,1-1 0,-1 0 0,0 0 1,0 1-1,1-1 0,-1 0 1,0 0-1,0 0 0,0 0 1,1 1-1,-1-1 0,0 0 1,1 0-1,-1 0 0,0 0 0,0 0 1,1 0-1,-1 0 0,1 0 1,6 3 665,0 2-330,0-1 1,0 2-1,9 7 0,202 159 999,-178-147-1740,98 72 1063,-117-79-1460,19 21 0,-27-25-887,-1 0-1,14 23 0,-19-23-1860,-2-4-2160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21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 11520,'-1'20'8818,"-5"20"-5215,-2 18-2446,-6 88-96,0 33-797,12-138-234,-9 232 12,11-143-191,0 54-1302,0-64-5573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22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63 8320,'-13'-10'16651,"16"7"-14904,4-3-3751,4-1 2162,1 2 1,0 0-1,0 0 1,0 1-1,0 1 1,24-4-1,-15 4 176,0 0 1,0 2-1,28 1 0,-41 1-178,-1 0 1,0 0-1,1 0 1,-1 1-1,0 0 1,0 0-1,0 1 1,0 0-1,0 1 0,-1-1 1,1 1-1,10 9 1,-15-12-140,0 1-1,0 0 1,0 0 0,0 0 0,-1 0 0,1 0 0,-1 0-1,1 0 1,-1 1 0,0-1 0,0 1 0,0-1-1,0 1 1,0-1 0,-1 1 0,1-1 0,0 5 0,-2-3 15,1-1 1,0 0 0,-1 0 0,0 1 0,0-1 0,0 0 0,0 0-1,0 0 1,-1 0 0,1 0 0,-1 0 0,-3 3 0,-5 6 97,-1 0-1,0-1 1,-1 0 0,-23 15-1,23-18-110,-7 7-48,-23 23-1,40-36-9,0-1 0,1 1-1,-1-1 1,0 0 0,0 0-1,0 1 1,-4 0 0,4-1-127,6-1 28,44-2-74,-31 0 198,1 2-1,-1 0 1,1 1-1,-1 0 1,21 5-1,-27-3 45,1 1-1,-1 0 0,0 0 1,0 1-1,-1 0 1,14 9-1,-21-12 7,0 0-1,-1 0 0,0 0 0,1 0 0,-1 1 0,0-1 1,0 1-1,0-1 0,0 1 0,0-1 0,-1 1 1,1 0-1,-1 0 0,0 0 0,0 0 0,0 0 0,0 0 1,0 0-1,-1 1 0,0-1 0,1 0 0,-1 0 1,0 0-1,0 1 0,-1-1 0,1 0 0,-1 0 1,-1 6-1,0-5-9,0 1 1,0 0-1,-1-1 1,1 1-1,-1-1 1,0 0-1,-6 7 1,-27 23 72,34-33-96,-13 11-4,-1-1-1,-1 0 1,0-1-1,0-1 0,-34 13 1,-97 23-2848,113-35 806,20-4-1755,23-21-8483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28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292 387 6656,'5'-65'10218,"-10"59"-8323,5 6-1855,0 0 0,0 1 0,0-1 1,0 0-1,0 0 0,0 0 0,0 0 1,0 0-1,0 1 0,0-1 0,0 0 0,0 0 1,0 0-1,0 0 0,0 0 0,0 0 0,0 1 1,0-1-1,0 0 0,0 0 0,0 0 0,0 0 1,0 0-1,0 0 0,0 1 0,-1-1 1,1 0-1,0 0 0,0 0 0,0 0 0,0 0 1,0 0-1,0 0 0,0 0 0,0 0 0,-1 0 1,1 1-1,0-1 0,0 0 0,0 0 1,0 0-1,0 0 0,0 0 0,-1 0 0,1 0 1,0 0-1,0 0 0,0 0 0,0 0 0,0 0 1,-1 0-1,1 0 0,0 0 0,0 0 1,0 0-1,0 0 0,0 0 0,0-1 0,-1 1 1,1 0-1,0 0 0,0 0 0,0 0 0,0 0 1,0 0-1,0 0 0,0 0 0,0 70 328,0 68 192,14 259 75,8-31-374,14 20 7,-28-312-210,70 592 585,-70-597-604,12 76 15,16 145-1,10 332 107,-32-312-87,-6-90-50,38 407-140,-39-576 124,17 159 412,-24-175 34,0-26-415,0 1 0,0 0-1,1-1 1,0 1 0,3 10 0,-3-18-37,0 0 0,0 1 1,-1-1-1,2 0 0,-1 0 1,0 0-1,0 0 1,1 0-1,-1 0 0,1 0 1,-1-1-1,1 1 0,0 0 1,0-1-1,0 1 0,0-1 1,0 0-1,0 0 0,0 0 1,0 0-1,1 0 0,-1 0 1,0 0-1,0-1 1,4 1-1,5 0 0,1-1 0,-1-1-1,0 0 1,0 0 0,17-5 0,1 1-1,73-19 146,-50 11 28,183-44 328,78-24-428,59-8-63,-372 89-11,415-90 101,-45 5 104,-246 54-164,513-116 204,-416 96-224,-199 45-41,43-5 0,-57 10 32,-1 1 1,1 0-1,0 0 1,0 1 0,0 0-1,-1 0 1,1 1-1,0 0 1,8 3 0,-1 1 17,2-2 1,-1 0-1,0 0 1,1-2 0,0 0 0,-1-1-1,26-1 1,-41 0 145,-1 0-243,1 0 65,-1 1-1,0-1 1,1 0 0,-1 0-1,1 0 1,-1 0-1,1 0 1,-1 0-1,1 0 1,-1 0-1,1 0 1,-1 0-1,1 0 1,-1 0-1,0 0 1,1 0-1,-1 0 1,1 0 0,-1-1-1,1 1 1,-1 0-1,0 0 1,1 0-1,-1-1 1,1 1-1,-1 0 1,0-1-1,1 1 1,-1 0-1,0-1 1,1 1-1,-1 0 1,0-1 0,11-13-72,20-32 228,-23 31-142,-1 1-1,0-1 0,-1 0 1,0-1-1,-1 0 0,-1 1 0,0-1 1,1-21-1,15-144 90,15-174 345,2-26-380,-17 179-214,-19 181 141,37-361 135,-32 330-117,23-239-102,-18 68 97,-9 165 24,-2 0 1,-3 1 0,-14-80-1,-53-266-51,13 53-91,-11-136-11,34 287 117,21 128 7,-48-169 127,59 235-53,1-1-1,-1 1 1,-1 0 0,1 0-1,-1 0 1,1 1 0,-8-9-1,8 11-35,0 0-1,0 0 1,0 0 0,-1 0-1,1 1 1,0-1-1,-1 1 1,1 0-1,-1 0 1,0 0-1,1 0 1,-1 0-1,0 0 1,0 1-1,1-1 1,-1 1-1,-5 0 1,-39 2 14,-50 10 1,69-9-28,7 0-11,-185 17 274,4-10-140,-141-9-108,222-1-55,-439 20-87,123 32 122,178-4-74,-265 69-289,314-61 43,-60 14 102,-43 2-145,100-29-3603,195-38 3050,2-1-459,1-3-2744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3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109 177 10368,'-48'-88'3365,"36"62"-1920,10 23-1350,1-2 308,-1 0-1,0 0 1,-1 1 0,1-1 0,-1 1 0,0-1-1,0 1 1,-1 0 0,1 0 0,-1 0-1,-6-5 1,10 9-384,0 0 0,0 0 0,0 0 0,0 0 0,0 0 0,-1 0 0,1-1 0,0 1 0,0 0 0,0 0 0,0 0 1,0 0-1,-1 0 0,1 0 0,0 0 0,0 0 0,0 0 0,0 0 0,-1 0 0,1 0 0,0 0 0,0 0 0,0 0 0,0 0 0,-1 0 0,1 0 0,0 0 0,0 0 0,0 0 0,0 0 0,-1 0 0,1 0 0,0 0 0,0 0 0,0 0 0,0 0 0,-1 0 1,1 0-1,0 0 0,0 1 0,0-1 0,0 0 0,0 12 241,1-5-262,0 0 28,-1 2 16,2 0 0,-1-1-1,1 1 1,5 14 0,6 5 75,1-1 0,1 0 1,28 37-1,3 6 54,72 144 63,-33-55-367,-73-139 62,146 244-1884,-150-252 1543,0 0 0,1 0 1,1-1-1,12 13 0,-17-21-500,-6-5-149,-11-12-603,-35-27 256,5 1 1206,-102-93 312,105 101 1163,0 2 1,-46-25-1,55 40 1548,44 14-2071,0 0-1,17-5 1,7 0-7,205-17 270,-217 18-1067,-18 4-40,-1-1 0,16 0 0,-22 2 95,0 0-1,0 0 0,0 0 0,0 0 1,-1 0-1,1 0 0,0 0 1,0 0-1,0 0 0,0 1 0,0-1 1,0 0-1,0 1 0,0-1 1,0 0-1,-1 1 0,1-1 0,0 1 1,0 0-1,-1-1 0,1 1 0,0-1 1,0 1-1,-1 0 0,1 0 1,-1-1-1,1 1 0,-1 0 0,1 0 1,-1 0-1,0 0 0,1 0 1,-1-1-1,0 1 0,1 0 0,-1 0 1,0 2-1,51 206-331,-40-155-503,-7-32-1519,12 35-1,-16-56 1977,1 0-1,-1 0 0,1 1 1,-1-1-1,1 0 1,-1 0-1,1-1 0,0 1 1,-1 0-1,1 0 1,0 0-1,0 0 0,-1 0 1,2 0-1,4 0-3504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4.2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8448,'0'0'266,"-1"-1"0,1 1 0,-8 4 6919,7-3-6919,1-1 0,0 0 0,0 1 0,0-1 0,0 0 0,0 1 0,0-1 0,0 0 1,-1 1-1,1-1 0,0 0 0,0 1 0,0-1 0,0 0 0,1 1 0,2 7 3634,4-3-4846,6 0 1246,1-1 0,-1 0-1,1-1 1,19 2 0,57 1 156,-39-4-240,-10-1-232,-15 0-8,32 4 0,-22-4-762,-22-1-759,-13 1 893,0-1 1,1 1-1,-1 0 1,0 0 0,1-1-1,-1 1 1,0 0-1,0 1 1,0-1-1,0 0 1,0 0-1,0 0 1,0 0-1,0 1 1,0-1-1,-1 0 1,1 1-1,0 2 1,0 4-3701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4.6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12544,'12'1'3018,"-1"0"1,14 3 0,-8-1-1729,74 12-593,26 3-1348,-43-1-4947,-27-8-5479,-20-4 7056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5.4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88 184 7936,'-3'-1'795,"0"-1"1,-1 1 0,1-1 0,0 0-1,-3-2 1,4 2-365,0 1 0,0-1 1,0 1-1,0 0 0,0 0 0,-1 0 0,1 0 0,0 0 0,0 0 1,-1 1-1,1-1 0,0 1 0,-5-1 0,4 1-129,1 0 0,0 0 0,0-1 0,-1 1 0,1-1 0,0 1 0,0-1 0,0 0 0,0 0-1,0 0 1,0 0 0,-3-2 0,5 2-279,0 1-1,0-1 0,0 0 0,1 1 1,-1-1-1,0 0 0,0 1 0,0-1 1,1 1-1,-1-1 0,0 0 0,1 1 1,-1-1-1,0 1 0,1-1 0,-1 1 0,1-1 1,-1 1-1,1 0 0,-1-1 0,1 1 1,-1-1-1,1 1 0,1-1 0,-1 0 36,12-8 38,0 1 1,1 1 0,-1 0-1,18-6 1,-7 3 12,13-5 79,0 1 0,1 2 0,0 1 0,1 3 1,0 1-1,55-3 0,-87 9-107,0 1 1,0 0-1,0 1 0,0-1 1,0 1-1,0 1 0,0-1 1,9 5-1,-12-5-28,-2 1 0,1 0 0,0-1 0,0 1 0,0 0 0,-1 1 0,1-1 0,-1 0 0,0 1 0,0-1 0,0 1 0,0 0 0,0 0 0,0-1 0,-1 1 0,1 0 0,-1 1 0,0-1 0,0 0 0,1 4 0,1 13 93,0 0-1,-1-1 1,-2 1-1,0 0 1,0-1-1,-6 31 1,-2-10 16,-1 0-1,-17 46 1,4-32-8,-43 76 0,38-78-161,-28 70-1,51-110-11,0 1 0,0 0-1,1 0 1,1 0-1,0 0 1,1 1-1,0 17 1,1-26 22,1-1 0,-1 1 1,1 0-1,0-1 1,0 1-1,1-1 0,-1 1 1,1-1-1,0 0 0,0 1 1,1-1-1,-1 0 1,1 0-1,0-1 0,0 1 1,0-1-1,0 1 1,1-1-1,0 0 0,-1 0 1,1 0-1,0-1 0,6 4 1,9 1-67,0 0 1,0-1 0,1-1 0,21 3-1,-19-4-1465,0 0 0,37 15 0,-53-17 821,-2 0-163,-1 0-1,0-1 0,1 0 0,-1 1 1,1-1-1,0-1 0,-1 1 0,1 0 1,0-1-1,-1 0 0,1 0 0,6-1 1,20-6-3802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6.0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275 74 10112,'21'-73'9583,"-28"78"-7092,-11 12-1923,-29 35 0,16-16-189,16-20-226,-23 25 142,1 2 1,-54 82 0,90-122-305,-1 0 0,1-1 0,-1 1 0,1 0 1,0 0-1,0 0 0,1 0 0,-1 0 0,1 0 1,-1 0-1,1 1 0,0-1 0,0 6 1,1-7 2,-1 0 0,1 0 0,0 0 0,0 0 1,-1 0-1,1-1 0,0 1 0,0 0 0,1 0 1,-1-1-1,0 1 0,1-1 0,-1 1 0,1-1 1,-1 1-1,1-1 0,0 0 0,-1 0 0,1 0 1,0 0-1,4 2 0,28 9-17,40 9 0,-41-12 17,58 23-1,-45-11-28,-2 3-1,62 42 1,-98-60 176,-1 0 1,0 1-1,0-1 1,0 1-1,-1 1 1,0-1 0,0 1-1,7 14 1,-11-18-48,0 0 1,0 0 0,-1 0 0,1 0 0,-1 0 0,0 0-1,0 1 1,-1-1 0,1 0 0,-1 1 0,0-1-1,0 0 1,0 1 0,-1-1 0,1 0 0,-1 1-1,0-1 1,-1 0 0,1 0 0,-1 0 0,-2 5-1,-2 0-12,0 1 0,0-2 0,-1 1-1,0-1 1,-1 0 0,0 0 0,0-1-1,-1 0 1,0-1 0,0 0 0,0 0-1,-1-1 1,-13 6 0,7-5-264,0-1 0,0-1 1,-1 0-1,1-1 0,-1-1 1,0 0-1,0-2 0,-17 0 1,18-1-134,1 1-239,0-1 0,0 0 0,0-1 0,1-1 1,-1 0-1,-17-6 0,31 8 393,0 1 0,-1-1 1,1 1-1,-1-1 0,1 0 0,0 1 0,0-1 1,-1 0-1,1 0 0,0 0 0,0 0 0,0 0 0,0 0 1,0-1-1,0 1 0,0 0 0,0 0 0,1-1 1,-1 1-1,0-1 0,1 1 0,-1 0 0,1-1 1,0 1-1,-1-1 0,1 1 0,0-1 0,0 1 1,0-1-1,0 1 0,0-1 0,0 1 0,0-1 1,1 1-1,-1-1 0,0 1 0,1-1 0,0 1 0,-1-1 1,1 1-1,0 0 0,-1 0 0,1-1 0,0 1 1,2-2-1,20-20-4436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6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47 14 10496,'-12'-5'1904,"8"4"-1118,0-1-1,-1 0 1,1 1 0,0 0-1,-10-1 7233,15 3-7634,3 1-270,0 0 0,-1 0 1,1 0-1,1 0 0,-1-1 0,0 0 1,0 0-1,0 0 0,1 0 1,6 0-1,5 1 69,5 1-22,0-2 0,0-1 0,0 0 0,27-5 0,-4 1-70,-19 3-78,138-8 71,-112 9-543,60 6 0,-105-5 191,1 0 0,-1 0 0,0 0 0,0 1 0,-1 0 0,1 0 0,0 0 0,9 6 0,-13-7 28,0 1 0,0-1 1,0 1-1,0 0 0,0 0 0,-1 0 1,1 0-1,-1 1 0,1-1 1,-1 0-1,0 0 0,0 1 1,0-1-1,0 1 0,0-1 1,0 1-1,-1 0 0,1-1 1,-1 1-1,0 0 0,0 4 0,0 3-1251,-1 0 0,0 0 0,-1 0 0,-4 14 0,-8 8-2605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6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88 27 9344,'-7'0'963,"0"1"1,0-1-1,0 2 1,1-1-1,-1 1 1,0 0-1,1 0 1,-1 1-1,1 0 1,0 0 0,-8 6 1023,15-11-1541,1 0-1,0 0 1,0 1 0,0-1 0,0 1-1,5-3 1,6 1-141,0 0 0,1 1 0,-1 1 0,1 0 0,22 2 0,-10-1-60,27 0 44,244-6 637,331-19-110,-529 25-806,105 12 0,-159-6-132,0 2-1,-1 1 1,0 3 0,70 28-1,-63-19-310,-7-3-1668,62 35 1,-105-53 1924,0 1 0,-1-1 0,1 0 0,0 0 0,-1 1 0,1-1 0,-1 0 0,1 1 0,-1-1 0,1 1 0,-1-1 0,1 1 0,-1-1 0,1 1 0,-1-1 0,1 1 0,-1 0 0,0-1 0,1 1 0,-1-1 0,0 1 0,0 0 0,0-1 0,1 1 0,-1 0 0,0-1 0,0 1 0,0 0 0,0 0 0,0-1 0,0 2 0,-5 7-5258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7.4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46 9856,'-2'-4'1425,"2"3"-947,-1 0 0,0 0 0,0 0-1,1-1 1,-1 1 0,0 0 0,0 0 0,0 0 0,0 0-1,0 0 1,0 1 0,-3-3 0,4 3-314,-1 0-1,1-1 1,-1 1 0,1-1 0,0 1-1,-1-1 1,1 1 0,0-1 0,-1 0-1,1 1 1,0-1 0,-1 1 0,1-1-1,0 0 1,0 1 0,0-1 0,0 1-1,0-1 1,-1 0 0,1 1 0,1-2-1,-1 1 38,0 0 0,0 0 0,-1 0 0,1 0 0,0 1 0,0-1 0,0 0 0,-1 0 0,1 0 0,0 1 0,-1-1 0,1 0 0,-1-1 0,0 1 449,6 12 497,33 80 277,-27-65-1384,1-1 0,2-1 0,0 0 0,2-1 0,0-1 0,2 0 0,24 23 0,14 2 0,-41-35-1028,0 0 1,25 28-1,-39-39 546,0 0 0,0 0 0,0 0 0,0 1 0,-1-1 0,1 0 0,0 1 0,-1-1 0,1 1 0,-1-1 0,0 1 0,1-1-1,-1 1 1,0-1 0,0 1 0,0-1 0,0 3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7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77 11 11136,'0'-11'6260,"0"20"-1133,0 9-2344,-1-2-3556,-15 136 1470,8-86-509,-14 147-12,3 49-245,13 30-2895,7-222 1069,-1-62 863,0 0 0,-1 0 0,-3 15 0,3-14-3666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38.5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11 122 10112,'0'0'120,"0"-1"1,0 1-1,0 0 1,0 0-1,0-1 1,0 1 0,0 0-1,0 0 1,0 0-1,0-1 1,0 1-1,-1 0 1,1 0-1,0 0 1,0-1-1,0 1 1,0 0 0,0 0-1,0 0 1,0 0-1,-1-1 1,1 1-1,0 0 1,0 0-1,0 0 1,0 0 0,-1 0-1,1-1 1,0 1-1,0 0 1,0 0-1,-1 0 1,1 0-1,0 0 1,0 0-1,-1 0 1,-3-3 1871,2-3 2430,7-2-381,13-2-3757,-8 5 106,28-24 369,-27 20-535,-1 1 0,1 0 0,1 0 0,12-6-1,-21 13-176,0 0 0,0 0 0,0-1-1,0 2 1,1-1 0,-1 0-1,0 1 1,0-1 0,1 1 0,-1 0-1,0 0 1,1 0 0,-1 1-1,0-1 1,0 1 0,1 0 0,-1 0-1,0 0 1,0 0 0,0 1-1,4 1 1,-2 0 63,-1 0-1,0-1 0,0 2 1,-1-1-1,1 0 1,3 5-1,-5-6-65,-1-1 0,0 1-1,0 0 1,0 0 0,0 0-1,0 0 1,-1 0 0,1 0-1,0 0 1,-1 0 0,0 0-1,1 0 1,-1 0-1,0 0 1,0 0 0,0 0-1,-1 3 1,-1 6 42,-2 0-1,1 0 1,-2 0-1,1-1 1,-1 1-1,-1-1 1,-12 17-1,-7 14-49,24-40-66,1 0 0,-1 0 0,1 0 0,0 0 0,-1 0 0,1 0 1,0 0-1,0 0 0,-1 1 0,1-1 0,0 0 0,0 0 0,0 0 0,1 0 0,-1 0 0,0 0 0,0 0 0,0 1 0,1 0 0,0 0-3,1 0 0,-1 0 0,0 0 0,1 0 0,-1 0 0,1 0 0,-1 0 0,1-1 0,2 2 0,5 4 2,0-1 1,1 0 0,13 5-1,-11-5 74,-7-4-47,0 1 0,-1 0 1,1 1-1,-1-1 0,1 1 0,-1 0 0,6 7 0,-8-9 30,-1-1 1,0 1-1,0 0 0,1 0 0,-1 0 0,-1 0 0,1 0 0,0 0 1,0 0-1,-1 0 0,1 0 0,-1 1 0,0-1 0,1 0 1,-1 0-1,0 0 0,0 1 0,-1-1 0,1 0 0,0 0 0,-1 0 1,0 3-1,-5 9-83,0 0 0,-1 0 0,-1-1 1,0 0-1,0 0 0,-1-1 0,-1 0 1,0-1-1,-1 0 0,0 0 0,-1-1 1,0-1-1,-19 12 0,25-17-350,-37 20-2444,13-10-4099,20-10 951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44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12 827 6144,'-3'8'13248,"2"-8"-12834,-2 0 1455,0 0-3635,2 0 2486,1-14-267,0 13-421,0-2-16,0 2 128,0-1-142,0 0 48,0-1 0,0 1 0,0-1 0,0 0 0,1 1 0,-1-1 0,1 1 0,-1-1 0,1 1 0,0 0 0,0-1 0,0 1 0,0 0 0,3-5 0,23-39 521,27-61-1,97-204 252,-79 161-870,-25 48-150,-40 85-205,2-8-1659,1 11-4960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8960,'-9'-1'3570,"11"5"-541,17 11 468,-9-8-3679,9 12 480,0 0 0,29 41 0,23 48-76,-38-55-101,174 296-814,-108-171-1678,-78-145 1269,1-1 0,2-1 0,33 33 1,-4-15-2579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4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66 110 8448,'-52'-92'3941,"50"89"-3645,2 2-195,0 0 0,-1 0 0,1 0-1,0 0 1,-1 0 0,1 0 0,-1 1 0,0-1 0,1 0 0,-1 0 0,1 1 0,-1-1-1,0 0 1,0 1 0,1-1 0,-1 1 0,-2-1 683,3 6-724,0 1 0,1 0 0,0 0 0,0 0 0,0 0 1,1 0-1,0-1 0,0 1 0,0-1 0,1 1 1,-1-1-1,1 0 0,7 9 0,22 32 369,-1 2 1,-3 2-1,27 64 0,-27-41 127,-14-32-227,2-1 0,1 0 0,32 51 0,-46-87-311,-1-1 1,1 0-1,-1 0 0,1 0 0,0-1 0,0 1 0,0-1 0,0 1 0,1-1 0,3 2 0,-5-3-11,-1-1 0,0 1 0,1 0 0,-1-1 0,1 0 1,-1 1-1,1-1 0,0 0 0,-1 0 0,1 0 0,-1 0 0,1 0 0,-1 0 0,1 0 0,-1 0 0,1 0 0,0-1 0,-1 1 0,1-1 0,-1 1 0,0-1 0,1 0 1,-1 0-1,1 1 0,-1-1 0,2-2 0,4-4 27,-1 1 1,0-1 0,-1-1 0,0 1-1,0-1 1,0 0 0,-1 0 0,5-13-1,-1-2 29,9-47-1,-16 63-48,0 1 0,0-1 1,0 0-1,-1 1 0,0-1 0,0 0 0,-3-12 0,2 15 13,-1-1 0,1 0-1,-1 1 1,0-1-1,-1 1 1,1-1-1,-1 1 1,0 0-1,0 0 1,0 0-1,-5-3 1,2 0 33,-1 1-1,0 0 1,-1 0-1,1 1 1,-1 0 0,0 0-1,-1 1 1,-15-6-1,21 9-60,1 0 0,-1 0 0,0 0 1,0 1-1,-1-1 0,1 1 0,0 0 0,0 0 0,0 0 0,0 1 0,0-1 0,0 1 0,0-1 0,0 1 0,0 0 0,0 0 0,1 1 0,-1-1 0,0 0 0,1 1 0,-1 0 0,1-1 0,-1 1 0,1 0 0,0 0 0,-1 1 1,1-1-1,0 0 0,1 1 0,-4 4 0,0 0-215,1 0 0,0 1 0,0 0 0,0 0 0,1 0 0,0 0 0,1 1 0,-1-1 0,2 0 0,-1 1 0,1 13 0,1-21 117,0-1 0,0 1 0,0-1 0,0 1 0,0-1 0,0 0 0,1 1 0,-1-1 0,0 1 0,0-1 0,0 0 1,1 1-1,-1-1 0,0 0 0,1 1 0,-1-1 0,0 0 0,1 1 0,-1-1 0,0 0 0,1 0 0,-1 0 0,1 1 0,-1-1 0,0 0 0,1 0 1,-1 0-1,1 0 0,-1 0 0,1 1 0,-1-1 0,1 0 0,19 0-6843,-13-1 3667,8 1 48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44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32 281 8064,'-31'0'10853,"32"0"-10293,8-1-278,0 0-1,-1 0 1,1 0 0,-1-1 0,1-1 0,-1 1 0,0-1 0,0-1-1,0 0 1,11-7 0,6-5-52,37-34 0,-47 37-14,50-44 237,-28 23-231,43-30-1,-78 63-216,0-1 1,0 1 0,1-1-1,-1 1 1,0 0 0,1 0 0,-1 0-1,1 0 1,0 0 0,3 0-1,-4 1 1,-1 0-1,0 0 0,0 1 1,0-1-1,1 0 1,-1 1-1,0-1 0,0 0 1,0 1-1,0 0 1,0-1-1,0 1 0,0-1 1,0 1-1,0 0 0,0 0 1,0 0-1,-1 0 1,1 0-1,0-1 0,0 1 1,-1 1-1,1-1 0,-1 0 1,1 0-1,0 1 1,2 7 34,1 0 0,-1 1 0,-1-1 0,2 13 0,4 45 106,-5-35-103,3 45-33,-6 90-1,-1-74-945,1-66-182,1 33-4106,3-41 185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3.2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29 23 8064,'-5'-14'2592,"5"13"-2422,0 1 0,0 0 1,0-1-1,0 1 0,0 0 1,0-1-1,0 1 0,-1 0 0,1-1 1,0 1-1,0 0 0,0-1 1,-1 1-1,1 0 0,0-1 1,0 1-1,-1 0 0,1 0 0,0-1 1,0 1-1,-1 0 0,1 0 1,0 0-1,-1-1 0,1 1 1,0 0-1,-1 0 0,1 0 1,0 0-1,-1 0 0,1 0 0,-1 0 1,1 0-1,0 0 0,-1 0 1,1 0-1,0 0 0,-1 0 1,1 0-1,-1 0 0,1 0 1,-1 0-1,-6 5 3284,5-2-4514,1 0 1125,1 1 1,-1-1-1,1 0 1,-1 1 0,1-1-1,0 1 1,0-1-1,1 1 1,0 3 0,0 6 99,10 69 432,9 147 97,-10 223-50,-10-436-632,0-9-21,0-1 1,1 1-1,-1-1 1,1 1-1,1-1 1,-1 1 0,1-1-1,0 0 1,1 0-1,-1 0 1,5 7-1,-6-11 11,0-1 0,0 1 0,1-1-1,-1 0 1,0 0 0,0 0 0,1 0 0,-1 1-1,1-2 1,-1 1 0,1 0 0,-1 0 0,1 0-1,0-1 1,-1 1 0,1-1 0,3 1 0,3 0 14,1 0 1,13-1-1,-9 0-7,29 0 3,0-2 1,72-11-1,-107 11 7,-1 0 0,1 0-1,-1-1 1,1 1 0,-1-1 0,0-1-1,10-6 1,-15 9-10,1 0 1,0-1-1,-1 1 1,0 0-1,1 0 0,-1-1 1,0 1-1,0-1 1,0 1-1,0-1 0,0 1 1,0-1-1,0 0 1,0 1-1,-1-1 0,1 0 1,-1 0-1,1 0 1,-1 1-1,0-1 0,1 0 1,-1 0-1,0 0 1,0 0-1,-1 0 0,1 1 1,0-1-1,-1 0 1,1 0-1,-1 0 0,1 1 1,-1-1-1,-1-3 1,-2 0-3,1 0 0,-1 1 0,0 0 1,0-1-1,-1 1 0,1 0 0,-1 1 1,0-1-1,0 1 0,0 0 0,0 0 0,-11-3 1,-5-2 33,-43-9 0,62 16-41,-28-5-731,-49-4 1,5 8-3863,62-1 3074,12 3 1399,0 0 0,0 0 0,0 0 1,0 0-1,0 0 0,-1-1-239,1 1 239,0 0 0,0 0 0,0 0 0,0 0 1,0-1-1,-1 1 0,1 0 0,0 0 0,0 0 1,0 0-1,0-1 0,0 1 0,0 0 0,0 0 1,0 0-1,0-1 0,0 1 0,0 0 0,0 0 1,0 0-1,0-1 0,1 0-435,0-1 0,0 1 0,0 0 0,0 0 0,0-1 0,0 1 0,0 0 0,0 0 0,0 0 0,3-1 0,12-8-3242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3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0 10880,'-16'0'3509,"15"0"-3428,1 0 1,0 0-1,-1 0 0,1 0 1,-1 0-1,1 0 0,-1 1 1,1-1-1,0 0 0,-1 0 1,1 0-1,0 0 0,-1 0 1,1 1-1,-1-1 0,1 0 1,0 0-1,-1 1 0,1-1 1,0 0-1,0 0 0,-1 1 1,1-1-1,0 0 0,0 1 1,-1-1-1,1 1 0,-5 4 2052,5-4-2062,-1-1-1,0 1 1,1-1-1,-1 1 1,0-1-1,1 1 0,-1-1 1,1 1-1,-1 0 1,1-1-1,-1 1 1,1 0-1,0-1 0,-1 1 1,1 0-1,0-1 1,-1 1-1,1 0 1,0 0-1,0 0 0,0-1 1,0 1-1,0 0 1,0 0-1,0 0 1,0-1-1,0 1 0,0 0 1,0 0-1,0-1 1,0 1-1,1 0 1,-1 0-1,0-1 0,1 2 1,2 3 12,0-1 1,0 1-1,1-1 1,5 7-1,4 3 207,38 50-324,16 22-5644,-57-72 3284,1-3-1622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4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31 9088,'-1'-2'589,"-5"-19"3407,5 21-3864,1-1-1,0 1 1,0 0 0,0-1-1,0 1 1,0 0-1,0-1 1,0 1-1,0 0 1,-1-1 0,1 1-1,0 0 1,0-1-1,0 1 1,-1 0-1,1 0 1,0-1 0,0 1-1,-1 0 1,1 0-1,0 0 1,-1-1-1,1 1 1,0 0 0,-1 0-1,1 0 1,0 0-1,-1 0 1,1 0-1,0 0 1,-1 0 0,1 0-1,0-1 1,-1 1-1,1 1 1,0-1-1,-1 0 1,1 0 0,0 0-1,-1 0 1,1 0-1,0 0 1,-1 0-1,1 0 1,0 0 0,-1 1-1,1-1 1,0 0-1,0 0 1,-1 1-1,-1 1 26,0 1 0,1 0 0,-1-1 0,1 1-1,-1 0 1,1 0 0,0 0 0,0 0 0,0 0-1,0 0 1,1 0 0,-1 1 0,1-1 0,0 0-1,0 5 1,-1 4 182,-8 77 317,-6 174-480,14-70-128,1-102-74,0-44-7,11 338-25,-6-223-902,-5-158 717,2 27-784,-2-30 938,0-1 1,0 1 0,0-1-1,0 1 1,0-1-1,0 0 1,0 1-1,0-1 1,1 0-1,-1 1 1,0-1 0,0 0-1,1 1 1,-1-1-1,0 0 1,0 1-1,1-1 1,-1 0-1,0 1 1,1-1-1,-1 0 1,1 0 0,-1 0-116,1 0 0,-1 0 0,1 0 1,-1 0-1,1 0 0,-1-1 0,1 1 1,-1 0-1,1-1 0,-1 1 1,1 0-1,-1-1 0,0 1 0,1 0 1,-1-1-1,1 1 0,-1-1 0,0 1 1,1-1-1,-1 1 0,0-1 1,9-15-3216,-3-3-634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4.6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234 29 8960,'2'-4'-795,"2"-12"8519,-4 15-7575,0 1 0,0 0 0,0-1-1,-1 1 1,1 0 0,0-1 0,0 1 0,0 0 0,0-1 0,0 1-1,0 0 1,-1-1 0,1 1 0,0 0 0,0 0 0,0-1 0,-1 1 0,1 0-1,0 0 1,0-1 0,-1 1 0,1 0 0,0 0 0,-1 0 0,1 0-1,0-1 1,0 1 0,-1 0 0,1 0 0,0 0 0,-1 0 0,1 0-1,0 0 1,-1 0 0,1 0 0,0 0 0,-1 0 0,1 0 0,0 0-1,-1 0 1,1 0 0,0 0 0,-1 0 0,1 0 0,0 0 0,-1 1 0,1-1-1,-1 0 1,-7 2 30,0 1 0,-1 0-1,1 0 1,1 1 0,-1 0-1,0 1 1,1-1 0,0 1-1,0 1 1,0-1 0,1 1-1,0 0 1,0 1 0,0-1-1,-9 16 1,-2 4-150,1 2 1,-22 49-1,32-60-34,0 0 0,1-1 0,0 2 0,1-1 0,1 1 0,-1 29 0,4-38-17,1-1 1,0 1-1,2 9 0,-3-14 27,1-1 0,0 0 0,0 1 0,1-1 0,-1 0 0,1 0 0,0 0 0,-1 0 0,1 0 0,5 5 0,-1-3 13,0 0-1,0-1 1,1 1-1,0-1 1,0 0-1,0-1 1,0 0-1,1 0 1,-1 0-1,11 1 1,11 2-58,42 3 0,-54-7 7,22 1-1168,41-1 0,-1-8-4962,-48-2 2195,-4-2-682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5.3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312 6 10240,'0'-1'105,"0"1"0,0 0 0,0 0 0,0 0 0,0 0 0,0-1 0,0 1 0,0 0 1,-1 0-1,1 0 0,0 0 0,0-1 0,0 1 0,0 0 0,0 0 0,0 0 0,0 0 0,0 0 1,0-1-1,0 1 0,-1 0 105,1 0-105,0 0 0,0 0 0,0 0 0,0-1 0,0 1 1,-1 0-1,1 0 0,0 0 0,0 0 0,0 0 0,0 0 0,0 0 0,-1 0 0,1 0 0,0 0 1,0 0-1,0 0 0,0 0 0,-1 0 0,1 0 0,0 0 0,0 0 0,0 0 0,0 0 1,-1 0-1,1 0 0,0 0 0,0 0 0,0 0 0,0 1 0,0-1 0,-1 0 0,1 0 0,0 0 106,0 0-106,0 1 0,-9 7 1313,-17 39-290,-26 69 0,34-71-977,-2-1 0,-30 48 0,-13-3-1491,19-34-2797,27-36-2732,12-15 3429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5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9984,'0'0'3205,"1"2"-1834,26 35 3218,8 24-3618,-12-19-628,73 105-65,53 99-3398,-144-236 2727,-2-4-68,0-1 0,1 1 0,0-1-1,0 0 1,0 0 0,10 9 0,7-1-3491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6.0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27 11136,'-4'3'8831,"16"-12"-7851,-10 7-888,1 0-1,-1 0 1,1 0-1,0 0 1,0 0-1,0 1 1,0-1-1,0 1 1,0 0-1,1 0 0,-1 0 1,0 1-1,0-1 1,5 0-1,-4 2 23,1-1 0,-1 1 0,0-1 0,1 1 0,-1 0 1,0 1-1,0-1 0,0 1 0,0 0 0,0 0 0,0 0 0,0 0 0,-1 1 0,1 0 0,-1-1 0,0 1 0,0 1 0,0-1 0,0 0 0,0 1 0,-1-1 0,1 1 0,-1 0 0,0 0 0,0 0 0,0 0 0,-1 0 0,0 0 0,1 0 0,-1 1 0,-1-1 0,1 0 0,-1 6 1,0 9 11,-5 21 0,3-20-167,-1 22 0,3-35 27,0 3-50,0 1-1,1-1 1,3 20-1,-3-27-27,-1-1 0,1 0 0,0 1 0,0-1 0,0 0 0,0 1 0,0-1 0,0 0 0,1 0 0,-1 0 0,1 0 0,-1 0 0,1 0-1,0-1 1,0 1 0,0 0 0,0-1 0,0 0 0,0 1 0,0-1 0,0 0 0,4 1 0,0-1-305,0 0-1,0 0 1,0 0 0,-1-1 0,1 0 0,10-2-1,33-6-2986,-10-3-1725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6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10880,'0'1'593,"0"0"0,0-1 1,0 1-1,0 0 0,0 0 0,1 0 1,-1 0-1,0 0 0,1-1 1,-1 1-1,1 0 0,0 1 1,10 9 1821,18 4-3336,-22-12 1612,9 3-658,-1 0 0,1-1 1,1-1-1,-1 0 0,1-1 0,-1-1 0,1 0 1,29-2-1,-29 0-75,86 2-1682,-36 6-4067,-45-4 1647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6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10624,'-5'2'9525,"7"30"-9063,2 0 0,16 60 0,-10-48-430,-3-6-236,13 49-2621,-1-31-2748,-9-33 1472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24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78 313 13312,'-13'-5'4801,"11"5"-4455,0-1 0,0 0 0,0 1-1,1-1 1,-1 0 0,0 0 0,-2-2-1,-8-7 1726,10 9-1932,0 0-1,1 0 1,-1 0 0,1 0-1,-1-1 1,1 1-1,0-1 1,-1 1-1,1-1 1,0 1-1,0-1 1,0 0-1,0 1 1,-1-4 0,-2-9-32,1 0 1,0-1-1,1 1 1,0-1-1,2 1 0,-1-1 1,2 1-1,0 0 1,0-1-1,1 1 1,1 0-1,5-15 1,-6 24-112,-1 0 1,1 0 0,0 1-1,0-1 1,0 1-1,1 0 1,0-1-1,0 1 1,0 0 0,6-5-1,-8 7 1,1 1 0,0 0 0,-1 0 0,1 0 0,0 0 1,0 0-1,0 1 0,0-1 0,0 1 0,0-1 0,0 1 0,0-1 0,0 1 0,0 0 0,0 0 0,0 0 0,0 0 0,0 1 0,0-1 1,0 0-1,0 1 0,0-1 0,-1 1 0,1 0 0,0 0 0,0 0 0,0 0 0,2 2 0,5 2 19,-1 2 1,0-1-1,0 1 0,-1 0 0,0 1 0,0 0 1,-1 0-1,7 10 0,3 9-38,18 41 0,0 18-622,-10-21-2232,-22-60 2370,0 1-391,0-1 1,0 0-1,1 0 0,0 0 1,-1 0-1,2-1 0,-1 1 1,6 6-1,6-2-3684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7.0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12160,'-11'0'5567,"11"10"-3391,0 8-1632,0 1-64,6 17-256,-1-4-160,9 6-32,-4-6-32,6 1 0,0-7-160,5 2-32,-6-5-896,12 1-416,-7-6-1311,17 1-545,-12-2-864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7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2 8960,'-1'-2'4838,"-3"7"-2705,-1 6-1153,0 5-494,1 1-1,1 0 1,0 1-1,0 20 0,1-11-282,-3 172 571,5-150-652,13 288 126,9-116-4779,-19-205 2275,0 0 0,6 17 0,-3-9-1402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7.8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10 11392,'-15'-7'3996,"3"5"1533,15 4-5455,-3-2-70,0 0 0,0 1 0,0-1 0,0 0 0,0 0 0,0 0 0,0 0 0,0 1 0,0-1 0,0 0 0,1 0 0,-1 0 0,0 0 0,0 0-1,0 0 1,0 1 0,0-1 0,0 0 0,1 0 0,-1 0 0,0 0 0,0 0 0,0 0 0,0 0 0,1 0 0,-1 0 0,0 0 0,0 0 0,0 0 0,0 0 0,1 0 0,-1 0 0,0 0 0,0 0 0,16 0 260,-4 0-68,0 0-1,0 0 1,0 1 0,14 3-1,-24-3-123,1-1-1,-1 1 0,1 0 0,-1 0 1,1 0-1,-1 0 0,1 0 0,-1 1 1,0-1-1,0 1 0,0-1 1,0 1-1,0 0 0,0 0 0,0 0 1,-1 0-1,1 0 0,-1 0 0,1 1 1,-1-1-1,0 0 0,0 1 0,0-1 1,1 5-1,0 1 66,-1 0 0,0 1 0,-1-1 0,0 0 0,0 1 0,-2 10 0,-1 6 45,-6 41 55,-1 4-172,9-60-95,1-1 0,0 0 0,1 1 1,0-1-1,3 13 0,-4-19-3,1 0-1,1 1 1,-1-1 0,0 0 0,1 0 0,-1 0-1,1 0 1,0 0 0,0-1 0,0 1-1,1-1 1,-1 1 0,0-1 0,1 0-1,0 0 1,-1 0 0,1 0 0,0 0 0,0 0-1,4 1 1,4 1-882,1-1 0,-1 0 1,1-1-1,16 2 0,-5-1-1642,4 1-2552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8.1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10368,'0'19'4832,"10"0"-3233,1-10-1183,-6-4 64,21-1-128,-5 1-32,19-10-192,-8 5-160,9-9 0,-4 4-672,0 1-320,-8-1-1887,8 0-833,-5 1-32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8.5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0 10112,'-6'9'4608,"17"0"-3136,-1-4-1153,-4 0 65,9-1-160,-1 1-64,7-5-64,-5 0-96,10 0 32,-5 0-1023,5-5-449,-5 1-3072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8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16 142 10368,'-2'-2'434,"1"1"0,-1-1 1,1 1-1,0-1 0,0 0 1,0 1-1,0-1 0,0 0 0,0 0 1,0 1-1,1-1 0,-1 0 1,1 0-1,-1 0 0,1 0 1,0 0-1,0 0 0,0 0 0,0-2 1,0 1-304,1 1 0,0-1 0,-1 1 0,1-1 0,0 1 0,0-1 0,1 1 1,-1 0-1,0 0 0,1 0 0,0-1 0,-1 1 0,1 1 0,0-1 0,2-2 0,8-4 62,-1 1 0,1 1-1,0-1 1,25-8 0,-31 13-143,-4 1-33,11-4 198,25-7 0,-33 12-146,-1-1 1,0 0-1,1 1 0,-1 0 1,1 0-1,-1 0 1,1 1-1,-1-1 1,8 3-1,-7-2 5,-1 1 0,0-1 1,1 1-1,-1 0 0,0 1 0,0-1 1,0 1-1,0-1 0,-1 1 0,1 0 1,-1 0-1,5 6 0,-3 0 4,-1 0 0,0 0 0,-1 0 0,0 0 0,4 17 0,-3-4 40,2 34 0,-6-16-125,-2 0 0,-2 0 1,-11 49-1,2-8-99,11-68 111,0 0-1,1 0 1,1-1 0,0 1-1,3 20 1,-2-29-12,-1 0 0,1-1-1,1 1 1,-1-1 0,0 1 0,1-1 0,0 1 0,0-1-1,0 0 1,0 0 0,0 0 0,0 0 0,1 0 0,0-1-1,-1 1 1,1-1 0,0 0 0,0 1 0,1-1 0,-1-1-1,0 1 1,1 0 0,5 1 0,1 0-324,0-1 0,0 0 0,1-1 0,19 1 0,-22-2-590,1-1-1,0 1 0,-1-1 1,1-1-1,-1 0 0,13-4 0,-1-4-4021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9.29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3 13056,'-2'-3'6233,"2"3"-6125,-4 5 2205,-7 13-1405,2 9-476,-10 45-1,12-43-457,-2 7-96,3-1-1,0 1 0,0 40 1,7-71 76,-1 1 0,1 0 0,-1 0 0,1 0 0,1-1 0,-1 1 1,1 0-1,0-1 0,1 0 0,-1 1 0,1-1 0,3 5 0,0-3 18,0 0 0,0 0 1,0 0-1,1-1 0,0 0 0,15 10 0,5-1 30,0-2 1,1 0-1,45 13 1,-66-23-11,167 53 1059,-169-55-802,-1 1-1,1 0 1,-1 0-1,0 1 1,7 4-1,-11-7-200,1 1-1,0-1 1,-1 1 0,1-1-1,-1 1 1,1 0-1,-1-1 1,1 1-1,-1 0 1,0-1-1,1 1 1,-1 0-1,0 0 1,1-1-1,-1 1 1,0 0 0,0 1-1,0-1-20,0 0 0,0 0 1,-1 0-1,1 0 0,0 0 0,-1-1 0,1 1 0,-1 0 1,1 0-1,-1 0 0,1-1 0,-1 1 0,1 0 1,-1 0-1,0-1 0,0 1 0,1-1 0,-1 1 0,-1 0 1,-6 4-38,0 0 1,0-1-1,-1 0 0,-14 4 1,-43 11-989,60-18 812,-86 17-3577,72-15 490,-22-1 0,26-2-1159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5:59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11 11776,'-1'0'294,"0"0"1,0 0-1,1 0 1,-1 0 0,0 0-1,0 0 1,0 0-1,0 0 1,1 0 0,-1 0-1,0 1 1,-10 7 8932,18-6-9048,-1-1 1,1 1-1,-1-1 0,1 0 1,-1-1-1,1 0 0,0 0 1,8-1-1,3 0-140,-4 1-128,49 0-2957,95-11 0,-112 4-474,-4 1-1578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6:04.370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 8448,'-5'3'11722,"5"48"-10807,1 79-246,23 186-130,-12-227-378,14 77 488,-23-148-443,0 0-1,-1 1 0,0 19 1,-2-38-187,1 0 0,-1 1 1,0-1-1,0 0 1,1 1-1,-1-1 0,0 0 1,0 0-1,1 1 1,-1-1-1,0 0 1,1 0-1,-1 1 0,0-1 1,1 0-1,-1 0 1,1 0-1,-1 0 0,0 0 1,1 0-1,-1 0 1,0 1-1,1-1 1,-1 0-1,1 0 0,-1 0 1,0 0-1,1-1 1,-1 1-1,1 0 0,-1 0 1,0 0-1,1 0 1,0-1-1,17-3-10,-7 0-17,9-3 62,0 1 0,30-4 0,54-9 618,92-35-77,-131 35-544,-40 13-45,0 1 1,1 1 0,32-1 0,79 4-1,-67 2 46,29-1 57,249 10 262,-237 7-186,27 3-82,353 31 483,-340-37-490,-31-1-1,-75-7-56,347 30 270,-235-21-341,-134-12 32,-19-3 0,443 41 101,-271-31-74,27 4-150,-29 3 139,180 21 11,-52-6-64,-254-29 104,0-3 1,62-8-1,20-7-41,184-10 114,-128 28-258,-180-3 129,0 0 0,1-1-1,-1 0 1,0 0 0,0-1 0,0 0-1,0 0 1,0 0 0,0 0-1,-1-1 1,1 0 0,-1 0-1,0-1 1,0 0 0,0 0-1,5-4 1,-3 0 11,1-1 0,-1 0 0,-1 0 0,1 0-1,-2-1 1,1 0 0,-1 0 0,3-12 0,-6 17-21,0-1 0,-1 0-1,0 0 1,0 0 0,0 0 0,-1-1 0,0 1-1,0 0 1,0 0 0,-2-7 0,-3-8 40,-12-34 0,-10-16-56,-2 1 0,-4 2 1,-43-67-1,56 99-15,14 23 52,-1 1 0,-1-1 1,-15-18-1,21 28-20,0 0 1,0 1 0,0-1-1,0 1 1,-1 0 0,1 0-1,-1 0 1,0 0 0,1 0-1,-1 1 1,0-1 0,0 1-1,0-1 1,0 1 0,0 0-1,-1 0 1,1 1 0,0-1-1,0 1 1,-1 0 0,-2-1-1,-11 1 122,0 0 0,0-2 0,-23-4 0,8 1-74,1 1-1,-1 2 1,-33 2-1,-32-2-39,-431-69 38,124 26-53,190 26 5,-33-4-112,11 7 369,193 14-221,-228 1-84,177 4 43,-112 4 5,-311 7-37,238-14 74,23 0-37,-31 0-112,-575-23 325,744 17-434,-207 16 0,226-5 281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6:08.00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25 149 10368,'-25'-9'10267,"28"29"-9574,-2-13-704,97 512 2816,-35-323-1770,-55-179-678,-6-13-220,0-1-1,-1 1 1,1 0 0,-1 0-1,1 0 1,-1-1 0,1 8-1,-2-11-135,-1 0 0,1 1 0,0-1 0,0 1 0,0-1 0,0 0 0,0 1 0,0-1 0,0 1 0,0-1 0,0 1 0,0-1 0,0 0 0,0 1 0,1-1 0,-1 1 0,0-1 0,0 0 0,0 1 0,1-1 0,-1 1 0,0-1 0,0 0 0,1 1 0,-1-1 0,0 0 1,1 0-1,-1 1 0,0-1 0,1 0 0,-1 0 0,0 1 0,1-1 0,-1 0 0,0 0 0,1 0 0,-1 0 0,1 1 0,-1-1 0,1 0 0,-1 0 0,0 0 0,1 0 0,-1 0 0,1 0 0,-1 0 0,1 0 0,-1 0 0,0 0 0,1-1 0,1 0 13,0 1 0,0-1 0,0 0 0,-1 0 0,1 0 0,-1 0 0,1-1 0,0 1 0,1-2 0,7-9 126,1 1 1,1 0-1,-1 1 0,1 0 1,1 1-1,0 1 0,19-10 0,-10 8-101,-1 2 0,1 0 0,0 2 0,30-6 0,116-11-127,-118 18 75,114-21-82,-36 6 185,348-31 59,-293 31-129,-28 3-8,-155 16-12,399-26-91,-240 17 157,-57 2-4,35-4-3,-72 5-73,0 3 0,95 5-1,125 13 21,-270-14-17,422 18-69,-246 0 91,446-8 26,-425-11 64,84-18-159,-232 15 29,66 4 0,-48 1-4,382-29 118,-50 5-154,-113 23 122,-283 1-49,0 0-1,22 6 0,-24-4 29,1 0 1,20 0-1,21-4-108,138 6 104,-33-3-42,-87-3 129,312 1-216,-304-9 202,-67 8-86,22-3-1,13-1-16,-31 5-12,-5 0 16,-1 0 0,1 0 0,-1-1 0,0-1 0,1-1 0,17-5 0,-18 3 16,22-3 0,-13 4-49,-6 2 26,-17 2 5,1 0 0,-1 0 0,1 0 0,-1 0 0,1 0 0,-1 0 0,1-1 0,-1 1 0,0-1 0,1 1 0,-1-1 0,0 1 0,1-1 0,-1 0 0,0 0 0,2-1 0,-1 0-10,1 1 0,-1-1 0,0 1-1,0 0 1,1-1 0,-1 1 0,1 0 0,-1 1 0,1-1-1,4-1 1,6-4 128,-4 1-113,-8 5-4,0 0 1,0-1 0,0 1-1,0-1 1,0 1 0,0-1-1,0 1 1,0-1 0,0 0-1,-1 0 1,1 1 0,0-1-1,0 0 1,-1 0 0,1 0-1,0 0 1,-1 0 0,1 0-1,-1 0 1,1 0 0,-1 0-1,1 0 1,-1 0-1,0 0 1,0 0 0,1 0-1,-1 0 1,0-2 0,1 2 5,-1-1-1,1 1 1,0 0 0,0-1 0,0 1 0,1 0-1,-1 0 1,0 0 0,0-1 0,1 1-1,-1 0 1,3-1 0,0 0 22,-2 0-26,-1 0 0,1 0 0,-1 0 0,1-1-1,-1 1 1,0 0 0,0-1 0,0 1 0,0 0 0,0-1-1,0 1 1,-1-1 0,1 1 0,0-4 0,-1 1 4,0-1-1,0 1 1,-1-1 0,1 1 0,-1 0-1,-2-8 1,-2-1-9,-1-1 0,0 1 0,0 1 0,-10-15 0,11 20 2,0 1 0,-1 0 0,0 0 0,0 1 0,-1 0 0,1 0 0,-1 0 0,-1 1 0,1 0 0,-1 0 0,-11-5 0,0 1 11,0 1 0,-1 0 0,-36-7 0,-66-7 230,55 11-89,-116-15 107,-358-4 0,289 40-158,-1 12-136,-91 7 145,6 2-4,248-21-157,-126 12-79,-140 6 98,267-23 43,-146-11-1,-127-16 177,57 8-171,-219 9 0,267 14-82,-354 0 169,362-30-209,152 10 127,-535-48-229,572 54 266,-428-32 60,-53-9-150,433 36 66,-49-7-212,130 16-423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45.04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286 5091 7808,'-11'10'7317,"12"18"-6069,4 10-872,6 37 37,14 75 126,13 19-17,-21-114-24,2 1 0,46 90 0,-56-125-193,-7-17-231,-1 0-1,1 1 1,0-1-1,1 0 1,-1 0-1,1 0 0,-1-1 1,1 1-1,6 5 1,-8-8-47,1 0 28,-1 0-1,0 0 1,0 0-1,0 0 1,0 0-1,1 0 1,-1 0-1,-1 1 1,1-1-1,0 0 1,0 1-1,12 7 1010,-10-5-937,14 18 1553,-2-22-1542,36-15 30,27-6 219,-36 12-83,51-19 0,-4 6 91,-48 9-142,49-7 0,14-5 25,28-9-6,194-52 65,-245 64-333,36-9 166,125-21 54,-62 16-112,-48 4-16,-8 7 2,-82 17-78,268-47 326,-292 52-314,260-36-106,-132 20 150,-120 15-56,214-42 240,-2 1-67,-83 29-243,-87 11 97,85-18-1,59-39 37,-7-16 93,-194 74-169,195-61-55,3-1 150,-48-11-175,-105 48 76,1 2 0,66-20 0,195-45-89,-295 84 129,36-17-1,-19 7 1,30-16-50,-45 21-27,46-18 1,-4 11 18,-36 12 23,0-2 1,48-23-1,-18 4 47,-25 12-34,58-37-1,-53 23-22,62-62-1,-91 80-7,-2 0-1,1 0 0,15-27 1,-19 27 12,0 0 1,2 1 0,-1 1-1,2 0 1,15-16-1,38-38 94,-40 43-105,-19 17 12,1 1 1,-1 0-1,1 0 0,-1 0 1,1 0-1,0 1 1,1-1-1,5-1 1,6-3-42,-1-1 1,24-15 0,22-12 202,-41 24-213,-3 1-14,10-4 135,-21 12-75,-1 0 1,1-1-1,-1 1 1,0-1-1,0 0 1,9-8-1,16-7 23,-23 12-115,-6 5 103,0-1 1,1 1 0,-1 0 0,1 0-1,0 1 1,5-4 0,-5 4-8,0 0 1,0 0 0,-1-1-1,1 1 1,-1-1 0,1 0-1,-1 0 1,0 1 0,0-2-1,1 1 1,-2 0 0,1 0-1,0-1 1,0 1 0,-1-1-1,1 1 1,-1-1 0,0 0-1,1 1 1,-2-1 0,1 0-1,0 0 1,0 0 0,-1 0-1,1 0 1,-1 0 0,0-4-1,-1-13-38,-1 0 0,0-1-1,-7-25 1,-23-58 203,28 93-175,-1 1 1,0-1-1,0 2 0,-2-1 1,1 0-1,-1 1 0,0 1 1,-1-1-1,0 1 1,-12-10-1,3 5-13,-1 0 1,0 1-1,0 1 1,-31-12-1,-45-14-107,82 34 100,0 1 0,1 0 0,-1 0 0,0 1 0,-20 1 0,25 0 36,2 1-8,1 0 0,0 0 0,-1 0 0,1 0 0,0 0 0,-1 1 0,1 0 0,0 0 0,0 0 0,1 1 0,-5 2 0,-18 10 11,-17 5 8,9-5-29,-33 20 1,-12 12 20,-54 34-97,-70 44 150,126-80-138,53-29 89,-1-1 0,-1-1-1,0-1 1,-41 13 0,-223 44-100,107-20 83,20-5 62,74-27-35,10-4-13,-118 39-1,96-23-108,-29 12 221,-22 23-176,-61 24 56,131-59-4,-93 50 0,113-49-21,-101 38 0,-66 4 12,61-20 60,30-14-51,88-26 0,-177 49 48,18 8-96,30-6-64,-143 35 243,49-17-171,115-32 8,59-24 14,33-10 68,-185 36-4,-39 10-215,240-50 186,-83 8 0,56-10-51,8-1-145,-101 1 1,154-10 190,0 0-1,0 1 1,1 1 0,-20 4-1,21-3-63,-1-1-1,0 0 1,1-2-1,-1 1 1,-16-3-1,-5 1 27,39-5-455,-2 6 479,-1 0 0,0-1 0,1 1 0,-1 0 0,1 0 0,-1-1 0,1 1 0,0 0-1,10-6 7,9-2 11,1 2 0,38-8-1,-14 5-26,2-3-12,70-26 0,30-38-82,-50 24 148,145-54-90,-236 103 48,214-82 7,14 14-99,8 21 188,63-13-185,-12 2 162,-65 14-9,-103 20 35,94-23-114,-4-20 165,69-62 42,-34 24-163,-177 80-20,264-96 65,-201 79-129,86-32 94,-131 41-39,142-81 0,-122 53-30,320-172-9,-87 78 210,-256 118-195,173-50 0,-107 44 61,-77 26-82,80-33-1,-147 48 55,0 0 0,-1-1-1,1 0 1,-1 0 0,-1-1-1,1 0 1,9-12 0,-16 18 3,0-1-1,0 0 1,-1 0 0,1 0-1,-1 0 1,0 0 0,1-1 0,-1 1-1,1-3 1,-2 4-13,1-1 0,-1 1 0,1-1 0,-1 1 0,1 0 0,0-1 0,0 1 0,0 0 0,0-1 0,0 1 0,0 0 0,0 0 0,2-2 1,-2 2-8,0 0 1,0 0-1,0 0 1,0-1-1,0 1 1,0 0 0,0-1-1,0 1 1,0 0-1,0-1 1,-1 1 0,1-1-1,0-2 1,4-6 129,-2 6-148,-3 4 23,0 0 0,0 0 1,0 0-1,1 0 0,-1 0 0,0 0 1,0-1-1,0 1 0,0 0 0,0 0 1,1 0-1,-1 0 0,0-1 0,0 1 1,0 0-1,0 0 0,0 0 0,0 0 1,0-1-1,0 1 0,1 0 0,-1 0 1,0 0-1,0-1 0,0 1 0,0 0 1,0 0-1,0 0 0,0-1 0,0 1 0,0-2 8,0 0 0,1 0 0,0 0-1,0 0 1,-1 0 0,1 0 0,0 0-1,1 0 1,-1 1 0,0-1 0,0 0-1,1 1 1,2-3 0,26-23-96,-24 22 142,1 0-63,0 0 1,15-7-1,5-3 31,22-16-94,-26 11 337,-18 14-297,-5 5 32,1 0 0,-1 0-1,1 1 1,-1-1 0,1 0-1,-1 1 1,1-1 0,-1 1 0,1-1-1,-1 1 1,1-1 0,0 1-1,-1-1 1,1 1 0,0-1-1,0 1 1,-1 0 3,1 0-4,0-1-1,0 1 1,0 0 0,-1 0 0,1-1-1,0 1 1,0 0 0,0-1 0,-1 1-1,1-1 1,0 1 0,0-1 0,-1 1-1,1-1 1,0 1 0,-1-1 0,1 0-1,-1 1 1,2-2 0,-2 1-23,2 0 39,-1 1-1,1-1 1,0 0-1,0 1 0,0-1 1,-1 0-1,1 0 1,-1 0-1,1-1 1,0 1-1,1-2 1,17-10-182,48-15 201,-33 13-35,-6-2-2,-6 2 60,-18 13 2,-1-1 29,-13-2-24,-11-5-66,0 1 0,0 1-1,-24-6 1,-2 2 153,-86-18-280,121 28 123,-32-4 32,-68-4 0,-559 10-55,575 2-32,-152 21 0,-50 18 133,-52 8 86,328-45-151,-125 24 19,29 7-23,93-28 0,-57 18 0,-227 73 0,111-19-27,97-37-31,-123 29 45,181-59 31,-201 62-66,-2-10 107,200-53-40,-193 50-60,-8 24 52,12 4-86,-10-3 203,70-20-162,43-15-33,56-21 70,-21 8 42,-322 74-61,232-54 73,38-10-18,-172 24-153,280-63 185,2-2-125,11-2 38,-32 10 1,-62 23-49,107-30 95,12-7-35,0 1 0,0-1 0,0 0 1,0 0-1,0 0 0,0 0 0,0 0 0,-1-1 0,1 1 1,0-1-1,-1 1 0,1-1 0,0 0 0,-5 0 0,4 1-24,1 0 0,-1 1 0,1-1-1,-1 1 1,1-1 0,0 1 0,0 0-1,0 0 1,-3 2 0,5-3 76,-11-12-70,10 8 22,0 0 0,-1-1 0,2 1 0,-1 0 0,0-1-1,1 1 1,-1-1 0,1 1 0,0 0 0,0-1-1,1-5 1,0-4-40,-11-94-16,3 47 181,-10-59-128,-1-18-10,-4-85-104,18 162 163,-2-4 25,-37-279-127,9 53 27,-34-155 66,61 395-37,-17-63 0,15 63 91,3 13-70,4 23-38,0-1-1,1 1 1,1-25 0,1 15-42,-1 18 53,0 0 0,1 0 0,0 0 1,0 0-1,1 1 0,-1-1 0,1 0 0,1 1 0,-1-1 0,1 1 0,0 0 0,4-7 1,5-3-6,1 0 0,21-18 0,-5 4 8,123-128-82,-131 135 94,1 2 1,1 0 0,1 2-1,38-23 1,133-53 75,-13 6-122,15 14-17,-141 58 64,106-28 18,181-39-50,-258 63 46,48-12-21,-97 23 2,162-48-122,61-35 248,188-52-139,-192 87 98,87-11-52,11 13 202,36 4-195,-111 18 38,201-4-199,-369 32 194,-13-3-43,96-23 0,41-3-62,-157 23 38,0-2-1,-1-4 1,109-39 0,-131 36-69,-8 3 71,65-15 0,-74 24 60,-4 0-91,-1 2-1,1 1 1,35 0 0,208 5 66,-245 3-64,-30-2 18,-1-1 1,1 0 0,0 0-1,-1 0 1,1 1 0,0-1-1,-1 0 1,1 1 0,-1-1-1,1 1 1,0-1-1,-1 1 1,1-1 0,-1 1-1,1-1 1,-1 1 0,0-1-1,1 1 1,-1-1 0,0 1-1,1 0 1,8 19 75,-6-11-97,31 81 16,-15-33-15,-13-41 20,30 73 134,-29-61-216,-6-24 93,-1 0 1,1 0-1,0 0 1,1-1-1,1 7 0,-1-7-26,-1 0-1,0 1 0,0-1 0,0 1 0,1 6 0,2 8 49,-2-11-26,0-2-1,-1 0 1,0 1-1,0-1 0,0 0 1,0 8-1,0-6 4,0-1 0,0 1 0,1-1 0,4 13 0,0 0-157,10 27 241,3 6-256,5 9 258,-15-41-73,8 28 1,-6-3-53,-9-36 21,-3-8 7,1-1-1,0 1 1,0-1-1,1 1 1,-1-1-1,0 1 1,0-1-1,0 1 1,0-1-1,0 1 1,0-1-1,1 0 1,-1 1-1,0-1 1,0 1-1,1-1 1,-1 0-1,0 1 1,0-1-1,1 0 1,-1 1-1,1-1 1,0 2-2,0-1 1,0 0-1,0 0 1,0 0-1,0 1 1,-1-1-1,1 0 0,0 1 1,-1-1-1,1 1 1,-1-1-1,1 3 1,4 8-4,2 16 4,9 0 5,-12-21-5,-2-7-10,1 0 24,2 7 57,-6-4-88,1-3 15,0 0 0,0 1 0,0-1 0,0 1 0,0-1 0,0 1 0,0-1 0,0 0 0,0 1 0,1-1 0,-1 1 0,0-1 0,0 0 0,0 1 0,0-1 0,0 0 0,1 1 0,-1-1 0,0 0 1,0 1-1,1-1 0,-1 0 0,0 1 0,1-1 0,-1 0 0,0 0 0,1 1 0,-1-1 0,0 0 0,1 0 0,0 1 0,0 0 6,0 0-1,-1 0 0,1 0 1,0 0-1,0 0 1,-1 1-1,1-1 1,0 0-1,-1 0 0,1 2 1,5 10 43,-4-9-51,-1-1 0,0 1 0,0-1 0,0 1-1,-1 0 1,0 0 0,1-1 0,-1 5-1,0-8 6,2 13-50,-2-10 49,1 0 0,0 1 1,-1-1-1,1 0 0,-1 1 0,0 5 0,0 10 48,0-13-66,0 1 12,0 1 0,0 0 0,-1-1 0,-3 12 0,2-9 23,4-8 1,-1 1-14,-3 9-38,-2-4 40,3-7 42,1 20-230,0 32 316,0-53-136,0 1 1,0-1-1,-1 1 1,1-1-1,0 0 1,0 1 0,-1-1-1,1 1 1,0-1-1,-1 0 1,1 1-1,-1-1 1,1 0-1,-1 0 1,1 1-1,0-1 1,-1 0-1,1 0 1,-1 1-1,1-1 1,-1 0-1,1 0 1,-1 0 0,1 0-1,-1 0 1,0 0-1,-14 1-81,4 0 96,0-1 0,0-1 0,0 0 0,0 0 0,0-1 0,0-1 0,0 0 0,-11-4 0,-6-6-17,15 6-11,0 2 0,-1-1 0,-21-5 0,-11 0 158,-33-6-222,1 11 97,-86 3 0,111 3-43,-4 1 57,0 3 0,-99 19 0,-36 5-144,40-19 164,-53 6 205,178-11-259,0 3 0,-49 16 0,-47 30 3,-6 3-12,-158 41 74,126-44 66,-43 2-101,161-45-18,-162 32 192,93-15-259,-184 34-40,72-35 341,122-16-190,-151 28-27,91-6 32,115-25 15,-280 59-271,149-14 256,-38 19-6,22 10-90,18 9 36,42-20-9,92-52 18,0-3 0,-59 15 0,12-5-48,-146 40-8,85-14 112,123-43-45,-30 16-1,25-10-55,16-7-35,9-4 67,0 0 0,-1 0 0,1 0 0,-1-1 0,1 0 0,-1-1 0,0 1 0,-7-1 0,-18 4 133,-97-5-145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02.54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50 7552,'-7'5'12884,"-1"15"-13006,6 0 305,1-1-1,2 28 1,0-5 64,-1-26-72,11 305 556,21-55-283,-13-182-448,-3-20 112,-13-45-223,1 4 137,4-9-11,-7-12-13,1 0 0,-1 0 0,0 1 0,0-1 0,0 0-1,0 0 1,0 1 0,0-1 0,-1 0 0,1 1 0,0 4-1,4 15 186,-3-21-156,-1 1 0,1-1 0,0 1 0,-1-1 0,1 1 0,0-1 0,3 1 0,-2 1 4,0-2 9,-1 0 0,1 0 0,-1 0 0,1 0 0,-1-1 0,1 1 0,0-1 0,-1 0 0,6 1 0,29-2 730,-17 0-490,14 0-4,-9 1-192,-1 0 1,1 1 0,38 7 0,-47-5 155,0-1 1,1-1-1,-1 0 0,23-3 1,3 1 128,-24 0-132,27-4 0,-27 2-63,26 0-1,38-2-161,-77 5-7,130-5-72,-100 4 90,-25 1 0,0 0-1,0-1 1,0 0 0,-1-1-1,11-2 1,19-4 132,-11 2-126,-14 5-8,3-3-55,-3 1-93,-13 3 126,0 0 1,0 0-1,0 0 1,0 0-1,0 0 1,0-1-1,0 1 1,0 0-1,0-1 1,0 1-1,0-1 0,0 1 1,0-1-1,0 1 1,0-1-1,1 0 1,0-2 30,-1 1 1,1-1-1,0 1 1,-1-1-1,1 1 1,-1-1-1,0 0 1,1 0-1,-1 0 1,-1 0-1,2-3 1,-1-4-44,0 1 1,1-17 0,-2-398 72,-8 320-64,0 3 0,7 98 1,1-1 1,-1 1-1,0 0 0,0 0 0,0 0 0,0-1 1,0 1-1,-1 0 0,0 1 0,-2-6 0,-8-14 18,-4-6-51,14 23 32,-1 1 0,0-1-1,1 0 1,-7-6 0,5 6 18,0 0 1,1 0-1,0 0 0,-5-10 1,1-4-33,-1 0 1,0 1 0,-2-1-1,0 2 1,-14-19 0,21 34 23,1 0 0,0 0 0,-1 0 0,0 0 0,0 0 0,1 0 0,-1 1-1,0-1 1,0 1 0,-1 0 0,1 0 0,0 0 0,-4 0 0,-7-2 1,-24 0 0,29 3 14,-150-17 50,134 18-80,0 1-1,-1 1 1,1 1 0,0 1-1,-34 11 1,-108 42-156,149-51 135,-187 59-977,116-41-3647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07.89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8 346 7680,'-7'34'13777,"9"-35"-13715,8 0 487,0 0 0,-1 0 0,11-4 0,10-1 61,74-14 300,-37 6-551,113-27 439,-94 19-445,131-15 0,275-34 168,-420 58-440,183-10 139,-34 6-226,-65 0 70,198 6 0,71-13 219,-67 0-161,-221 16-137,26-1 3,47 4 92,-202 5-89,324-9 40,44 11 129,-217 5-288,-65-6 145,145 9-34,-115 6 123,326 22-84,-221-27-15,-41 0 66,215 14 87,-215-3-144,-54-14-19,145-11 0,-232 1 35,-1 2 0,1 3 0,63 10 0,-3 4-34,144 3-1,-105-19 23,82 7 51,77 10-2,1354-18 630,-1522 5-790,413-5 486,-468-5-337,-43 1 440,-12 0-1816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17.9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48 1 6400,'-47'37'11311,"51"-34"-10943,1 0-1,-1 1 0,1-1 0,0-1 0,0 1 0,0-1 0,11 3 0,13 7 307,57 27 443,-73-35-979,1 0 1,0 0-1,1-2 0,-1 1 0,16-1 1,148-1 591,28-6 49,-12-8-192,19-1-347,-89 7 42,265-32 449,-243 22-596,-130 16-110,136-5 163,-130 6-168,95 3 172,-39 0 21,83-8 0,307-24 49,-136 29-177,-303 2-97,1 1 0,-1 2 1,34 9-1,5 1 11,86 21 12,-145-34-119,0-1 0,0 0 0,0 0 0,15-2-1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22.66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1 503 7424,'8'-12'6034,"-5"10"-5800,0 0 0,0 0 0,0 1 0,0-1 0,0 1 0,0 0-1,0 0 1,1 0 0,5-1 0,3 1-102,-1 0 1,18 2-1,-6-1 297,683 0 3619,-480-7-3564,3 0 184,6 2-172,175 5 43,-275 6-210,1-6 0,188-24 0,-174 2 16,-29 3-157,283-36 15,-151 32 37,-1 0 58,36-27 103,-13 2-167,-78 22-82,276-41 400,217-11 227,-437 77-851,2 21 319,-41-12-65,-86-6 20,98 15-198,-58-3 62,-99-13-46,106-12 0,-76 3 46,263-6 25,-200 7-228,-1 0 205,122 11 1,-8-7-86,-92-2 2,170-5 234,72 2-93,-108 6-18,-199-6-37,44 0-24,663 11 198,-686 4-294,-1 0 109,-10-2-114,-99-5 98,361 14-18,-199 17 167,-86-11-200,-79-18 47,41 1-1,11 1-86,93 9 143,-99-4-173,121 19 272,-137-13-191,-26-7 42,41 6 0,-31-9-92,40 6 26,84 1 0,-99-8 14,-23 0 18,148 16 114,-7-1-103,120-15 213,-201-5-312,-80 2 105,30 6-1,-32-4-24,28 0-1,165 3 317,119-6-69,-329 0-397,0 1 0,-1 0 0,1 0 0,-1 0 0,0 0 1,1 0-1,-1 0 0,0 1 0,0-1 0,1 1 0,-1-1 0,0 1 1,-1 0-1,1 0 0,2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25.02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1 292 7168,'55'4'8306,"0"5"-5875,-30-4-1824,1-1 1,30 0-1,494-13 4289,-283 0-3909,208-26 48,-240 30-651,-116 1-241,124-7 247,319-22 42,-247 9-361,-180 11 7,118-6 82,163-17-16,-270 14-48,-56 11-40,63-6 37,24-14-163,-127 21 92,-16 4 0,-11 2 26,30-10 0,-48 13-11,0 0 0,0 0 1,1 0-1,-1 1 0,13-1 600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26.21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21 0 8320,'-20'11'6368,"22"-8"-6107,1 4 110,0 0 0,1 0 0,0 0 0,0-1 0,1 0 0,9 10 0,-12-14-296,28 25 1269,38 26 0,-47-41-1079,0-1 1,0 0 0,0-2-1,2 0 1,-1-2-1,29 7 1,145 16 503,-127-21-464,2 0-38,25 5 463,165 2 1,76-30 405,91-2-395,-386 16-666,332 4 554,-268-3-365,0-5 0,0-4 0,146-31 0,-141 19-189,1 6-1,173-2 1,156 16-16,-417 1-47,0 2 0,0 0-1,28 8 1,-24-4-246,50 5-1,-72-12 144,24 3-1123,0-2-1,0-1 1,33-5-1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29.512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0 8320,'-7'27'3977,"4"-8"-2652,3-15-1032,0-1-1,0 1 0,0-1 1,1 1-1,-1-1 0,5 14 1170,-1-10-1170,-2-4-143,-1 0 0,1-1-1,-1 1 1,1-1 0,0 1 0,0-1 0,0 0-1,0 0 1,0 0 0,1 0 0,-1 0-1,1 0 1,-1-1 0,1 1 0,-1-1-1,1 0 1,0 0 0,3 1 0,24 9 780,0-2 0,1-1 1,40 5-1,-2-5-494,127 6 506,-163-14-711,592-17 1854,-166 7-1521,-312 11-480,1435 3 807,-1384 5-938,0 1 134,81-19-97,106 3 166,-240 7-91,-62-2 45,92-12 0,-75 8-110,-12 1-40,61-5 177,-51 5-150,-8-2 169,-89 6-80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9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1 308 9472,'4'11'1585,"1"0"1,1-1-1,8 14 1,-5-11-212,21 23 1,65 47-766,-50-45 96,-33-28-582,1 0 0,0-1 1,0 0-1,1-1 0,0 0 1,23 8-1,-32-14-38,1 0 0,0-1 1,0 0-1,0 0 0,0 0 0,0-1 0,0 0 0,12-1 0,-13 0 6,-1 0-1,0 0 1,1 0-1,-1-1 1,0 0-1,0 0 0,0 0 1,0 0-1,0 0 1,-1-1-1,1 0 1,-1 0-1,5-5 1,-3 2 92,0 1-1,0-1 1,-1-1 0,0 1 0,-1-1 0,1 1 0,-1-1 0,-1 0 0,4-10 0,-4 5-27,0-1 1,0 1-1,-1 0 1,0-1 0,-2-12-1,-2-12-133,-3 0 0,-17-62 0,-23-40-1029,13 45-1353,32 84 207,6 14 7,9 15-971,-8-11 1045,0 1 0,1-1 1,12 12-1,10 3-1854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37.0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549 130 7296,'0'-2'268,"0"1"0,-1 0 0,1-1 0,0 1 0,-1 0 0,1-1 1,-1 1-1,1 0 0,-1 0 0,0 0 0,1-1 0,-1 1 0,0 0 0,0 0 0,0 0 1,0 0-1,0 0 0,0 1 0,-1-2 0,-28-15 2870,11 6-1895,-32-25 1269,45 31-2296,-1 1-1,0-1 0,0 1 0,0 0 1,0 1-1,-1 0 0,1 0 0,-1 0 0,-13-1 1,15 2-151,-1 2 0,1-1 1,-1 1-1,1 0 1,-1 0-1,1 0 1,-1 1-1,1 0 0,0 1 1,-1-1-1,1 1 1,-9 4-1,5 0-32,0 1-1,0-1 1,1 2 0,0-1 0,0 1-1,1 0 1,0 1 0,1 0 0,-11 16-1,7-8 36,1 1 0,1 0 0,0 0 0,-10 34 0,-9 33-1,12-40 38,-12 54 0,16-29 25,3 0 0,3 0 0,3 1 0,8 94 0,7-46 292,48 204-1,-54-300-350,0-1 0,1 0 0,1 0 0,1-1 0,20 34 0,-23-46-43,0 0-1,0-1 0,1 0 1,0-1-1,0 1 1,1-1-1,0 0 1,0-1-1,1 0 0,0-1 1,0 1-1,0-2 1,0 1-1,20 5 1,-13-6 8,0 0 1,0-1 0,-1-1 0,2-1 0,-1 0 0,0-1 0,0-1-1,0 0 1,0-1 0,0-1 0,-1 0 0,1-2 0,-1 1 0,0-2 0,0 0-1,0-1 1,-1 0 0,0-1 0,-1-1 0,1 0 0,-2-1 0,17-15 0,-7 0 7,0 0 1,-1-1 0,-2-2-1,-1 0 1,-1-1 0,-1 0-1,15-43 1,-26 55 39,0-1 0,-1 0 0,1-26 0,-4 41-71,-1 0 0,0 0 0,0 0 0,0 0 1,0 0-1,0-1 0,-1 1 0,0 0 0,1 0 0,-1 0 1,0 0-1,-1 0 0,1 1 0,0-1 0,-1 0 0,1 0 1,-1 1-1,0-1 0,0 1 0,0 0 0,0-1 0,-1 1 1,1 0-1,0 0 0,-1 1 0,0-1 0,1 0 0,-1 1 1,0-1-1,0 1 0,-5-2 0,-4 0-17,0 1 0,1 0 0,-1 0 0,0 1 0,0 0 0,0 1 0,-14 2 0,7 0-49,0 1-1,0 0 1,0 2 0,1 0-1,-24 10 1,29-9-78,1 0 0,-1 0 0,2 2 0,-1-1 0,1 2 0,0-1 0,1 1 0,-12 13 1,7-5-269,2 1 1,-22 34 0,29-41 123,0 1 0,1-1 0,1 1 0,0 0 0,0 0 0,-2 18 0,5-28 136,1 1 1,-1 0 0,1 0 0,0-1-1,0 1 1,0 0 0,1 0-1,-1 0 1,0-1 0,1 1 0,0 0-1,1 3 1,-2-5 66,1-1 0,-1 1-1,1-1 1,-1 1 0,1 0 0,-1-1-1,1 1 1,0-1 0,-1 1 0,1-1-1,0 0 1,-1 1 0,1-1 0,0 0 0,-1 1-1,1-1 1,1 1 0,0-1-57,0 0 0,-1 0 0,1 0 0,0 0 0,0 0 0,-1-1 0,1 1 0,0 0-1,-1-1 1,3 0 0,89-37-5881,-37 18 1845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37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0 7808,'0'0'12127,"0"2"-11343,-6 9-342,2 0 0,0 0 0,0 0 0,1 1 0,-2 11 0,0 0-182,-42 195 191,-10 45-86,-4-92-365,39-115 0,8-18 4,-24 56-34,24-57-232,8-20-474,5-14-202,6-14-1990,-1-1 1421,4-12-2010,6 6-872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38.0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15 9600,'-15'-7'1445,"6"4"1265,1-1 3209,41 21-4844,-2 2 1,0 1-1,-1 2 0,34 32 1,95 108 115,-138-139-874,176 168 696,-16-51-39,-102-82-438,-53-42-356,-20-13-149,0 0 1,0 1-1,-1 0 0,0 0 0,9 8 1,-11-6-1081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1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571 183 7296,'0'-1'170,"1"1"-1,-1-1 1,0 1 0,1 0 0,-1-1 0,0 1 0,1-1-1,-1 1 1,0-1 0,0 1 0,0-1 0,0 1-1,1-1 1,-1 1 0,0-1 0,0 1 0,0-1 0,0 1-1,0-1 1,0 1 0,0-1 0,0 1 0,0-1-1,-1 1 1,1-1 0,0 1 0,0-1 0,0 1 0,-1-1-1,1 1 1,0 0 0,0-1 0,-1 1 0,1-1-1,0 1 1,-1-1 0,-4-14 2229,5 13-2264,-1 0-1,1 0 0,-1 0 1,1 0-1,-1 0 1,0 0-1,0 0 1,0 0-1,0 0 0,0 1 1,0-1-1,0 0 1,-1 0-1,-1-1 1,-8-13 973,6 10-727,0 0 0,0 0 0,0 0 0,-1 1 0,0-1 1,-9-6-1,-6-5 290,15 12-556,1 1-1,0 1 1,-1-1-1,0 1 1,0 0 0,0 0-1,0 1 1,0-1 0,-1 1-1,1 1 1,-13-2-1,2 1 28,0 1-1,0 1 1,-25 3-1,34-3-138,1 2 0,-1-1 0,0 1 0,1 0 0,-1 0 1,1 1-1,-1 0 0,1 1 0,0-1 0,1 1 0,-1 1 0,1-1 0,-1 1 0,1 0 0,1 1 0,-1-1 0,1 1 0,0 0 0,0 1 0,-7 11 0,-4 13-10,2 0-1,-20 58 1,-9 72-8,28-92 121,4 0-1,2 0 1,4 1 0,3 0 0,13 139 0,-8-182-97,1 0 0,2 0 0,1 0 0,0-1 0,23 49 0,-23-61 13,1 0 0,0-1-1,0-1 1,1 1 0,1-1-1,0-1 1,1 0-1,0 0 1,1-1 0,0-1-1,0 0 1,15 8 0,-5-6 23,1 0 0,0-1 1,26 7-1,-34-13-13,1 0 0,0-1 0,0-1 0,0 0 0,30-1 0,-18-3 30,0-1 0,0-1 0,0-1-1,46-16 1,-63 16-40,0 1-1,0-2 1,-1 1-1,1-2 1,16-13-1,-21 15-10,0-1 1,0 0-1,-1 0 0,0-1 0,0 1 0,0-1 0,-1 0 0,0 0 0,4-12 0,-3 3 15,0 0 0,-1 0-1,-1 0 1,0-1 0,-1 1-1,-1-1 1,-1 0 0,0 1-1,-1-1 1,-1 1 0,0-1-1,-2 1 1,1-1 0,-2 1-1,-11-25 1,14 36-32,-1 0 0,0 0 0,0 0 0,0 1 0,-1-1 0,0 1 0,0 0 0,0 0 0,0 0 1,-1 1-1,1-1 0,-1 1 0,0 0 0,0 0 0,0 1 0,0-1 0,-1 1 0,-7-2 0,6 3-1,-1 0-1,1 0 0,-1 0 1,0 1-1,1 0 1,-1 0-1,1 1 1,-1 0-1,0 1 0,1 0 1,0 0-1,-1 0 1,-9 5-1,4 0-29,1 0 0,0 1 0,0 0 0,0 1 0,1 0 0,1 1 0,-19 21 0,17-16-161,1-1-1,1 2 0,0-1 1,1 1-1,-12 33 0,18-41-14,0 0 0,1 1 1,1 0-1,-1-1 0,1 1 0,1 0 0,-1-1 0,2 11 0,-1-16 81,1 0-1,-1 0 1,1 0-1,-1 0 1,1 0 0,0 0-1,0 0 1,0 0-1,1 0 1,-1-1-1,1 1 1,-1-1-1,1 1 1,0-1-1,0 1 1,0-1 0,0 0-1,0 0 1,1 0-1,-1 0 1,1-1-1,-1 1 1,1 0-1,0-1 1,4 2-1,0-2-312,0 0 0,0 0-1,0 0 1,1-1 0,-1 0-1,0-1 1,0 0 0,0 0 0,0 0-1,0-1 1,8-3 0,21-5-3619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1.7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23 10240,'-42'-23'11685,"48"25"-10949,21 15-323,-1 1 1,-1 1 0,-1 1 0,36 38 0,72 92-187,-84-97-209,-41-45-127,-6-7-375,0 1 0,0-1 1,0 1-1,1-1 1,-1 1-1,1-1 0,-1 0 1,3 2-1,-4-3 254,1 0 0,-1 0-1,1 0 1,0 0-1,-1 0 1,1 0 0,-1 0-1,1 0 1,-1 0 0,1 0-1,0 0 1,-1 0 0,1 0-1,-1-1 1,1 1 0,-1 0-1,1 0 1,-1-1 0,1 1-1,-1 0 1,1-1-1,-1 1 1,1 0 0,-1-1-1,1 1 1,-1-1 0,0 1-1,1-1 1,-1 1 0,0-1-1,0 1 1,1-2 0,10-11-3610,3-1 240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2 8960,'-2'-2'4871,"2"2"-4789,-7 6 3360,-4 10-1448,6-4-1621,0 0 0,2 0 0,-1 0 1,2 0-1,-3 21 0,2 64 377,3-78-630,0 1209 1587,3-1210-2619,-3-17 846,0-1 0,1 0 0,-1 0-1,0 1 1,0-1 0,0 0 0,1 0 0,-1 1 0,0-1 0,1 0-1,-1 0 1,0 0 0,0 0 0,1 1 0,-1-1 0,0 0 0,1 0-1,-1 0 1,0 0 0,1 0 0,-1 0 0,0 0 0,1 0 0,-1 0 0,0 0-1,1 0 1,-1 0 0,0 0 0,1 0 0,-1 0 0,0 0 0,1 0-1,-1 0 1,0-1 0,1 1 0,-1 0 0,0 0 0,0 0 0,1 0-1,-1-1 1,0 1 0,0 0 0,1 0 0,-1-1 0,0 1 0,0 0 0,0 0-1,1-1 1,-1 1 0,21-24-4894,-6 3 470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3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18 203 8064,'-17'3'9899,"17"-3"-9825,7-8 1792,25-22-149,14-13-687,-22 23-737,4-3 179,31-20 0,-50 38-341,0-1 0,0 2 0,1-1 0,-1 1 0,1 1 0,0 0 0,0 0 0,13-2 0,-19 5-34,1-1 0,-1 1-1,0 0 1,1 0 0,-1 1 0,0-1 0,1 1-1,-1 0 1,0 0 0,0 0 0,0 0 0,0 1 0,0 0-1,0 0 1,0 0 0,0 0 0,-1 1 0,1-1-1,-1 1 1,0 0 0,0 0 0,4 5 0,-3-3-17,-1 1 0,0-1 0,0 1 0,0 0 1,-1 0-1,0 0 0,0 0 0,0 0 0,-1 0 0,0 1 0,0-1 1,-1 0-1,0 1 0,-1 10 0,-2 5 2,-1 0 0,-1 0-1,-2 0 1,-8 21 0,-13 43-11,2 50-181,23-110 101,0 0 1,3 0 0,2 36-1,-2-58 6,1 1 1,0 0-1,1 0 0,-1 0 1,1-1-1,0 1 0,0-1 1,0 1-1,0-1 0,1 0 1,0 0-1,0 0 0,0 0 1,0 0-1,6 4 0,-6-5 8,-1-1 0,1 0 0,0-1 0,0 1 0,0 0 0,0-1 0,0 0 0,1 0-1,-1 0 1,0 0 0,0 0 0,1-1 0,-1 1 0,1-1 0,-1 0 0,0 0 0,1 0-1,-1 0 1,0-1 0,1 1 0,-1-1 0,0 0 0,5-2 0,3-2 4,0-1 0,-1 0 0,12-9 0,-11 8-73,-1 0 1,23-11-1,-32 18-80,0-1-1,0 1 1,1-1 0,-1 1-1,0 0 1,1-1 0,-1 1-1,0 0 1,1 0 0,-1 0-1,1 0 1,-1 0 0,0 0-1,1 0 1,-1 1-1,0-1 1,1 0 0,-1 1-1,0-1 1,2 1 0,-1 1-643,1 0-1,0 1 1,-1-1 0,1 0 0,-1 1 0,3 3 0,10 11-3818,4-3-440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3.8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11 8704,'-8'-3'517,"-11"-4"10001,31 9-8722,0 2-1267,0 1 0,-1 0 0,1 1 1,14 10-1,3 5 138,0 1 0,28 30 0,36 27 190,-89-77-836,0 1 1,1-1-1,-1 0 0,6 2 0,-6-3-9,0 1 0,0-1-1,0 1 1,0 1 0,6 3-1,-5-2-406,0 2-1528,-4 3-5913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8832,'0'0'7925,"0"3"-6885,4 186 3865,13 96-3283,-2-36-992,-10-144-497,20 289 33,-23-375-326,0 0 1,1 0 0,1 0 0,1 0 0,10 26 0,-9-38-904,-1-8-352,3-18-1899,-5 11 2023,7-18-2074,0-10-1109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4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 8576,'-14'-13'14895,"14"23"-13636,1 10-961,0 1 0,2-1 0,0 0 0,7 21-1,29 78 532,7 25-198,6 100-327,-49-228-499,6 24-1546,0-17-3693,-3-14 1471,2-3-1327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0.0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46 339 8064,'16'1'1357,"0"0"0,32-4-1,-44 3-1017,1-1 0,0 0 0,0 0-1,-1 0 1,1-1 0,-1 0 0,1 0-1,-1 0 1,0 0 0,1-1 0,-1 1-1,-1-1 1,1 0 0,5-6-1,-4 3-132,-1 0-1,0 0 0,0-1 1,-1 1-1,0-1 0,0 0 0,-1 0 1,1 0-1,-2 0 0,1-1 0,-1 1 1,0-1-1,0 1 0,-1 0 0,0-1 1,0 1-1,-1-1 0,0 1 0,-1-1 1,1 1-1,-5-10 0,4 8-134,-2 0-1,1 1 0,-1-1 1,-1 1-1,1-1 0,-2 1 1,1 1-1,-1-1 0,0 1 1,0 0-1,-1 0 1,0 1-1,0 0 0,-1 0 1,0 1-1,-13-8 0,18 12-70,1 0-1,0 0 1,-1 0 0,1 1-1,0-1 1,-1 1-1,1-1 1,-1 1-1,1 0 1,-1 0 0,1 0-1,-1 0 1,1 0-1,-1 1 1,1-1-1,-1 1 1,1-1 0,-1 1-1,1 0 1,0 0-1,-1 0 1,1 0-1,0 1 1,0-1 0,0 0-1,0 1 1,0 0-1,0-1 1,0 1-1,1 0 1,-1 0-1,1 0 1,-1 0 0,1 0-1,0 1 1,-2 2-1,-3 10 0,0 0-1,2 1 0,-1 0 0,2-1 0,0 1 1,1 0-1,0 0 0,2 18 0,0-23-9,1 1 0,0-1 0,1 1 0,0-1-1,1 0 1,0 0 0,1 0 0,0 0 0,1 0-1,0-1 1,1 0 0,0 0 0,0 0 0,13 14 0,-8-13 44,1 0 1,-1 0 0,2-1-1,-1 0 1,2-1 0,-1-1-1,1 0 1,0-1 0,1 0-1,15 4 1,-15-5-18,1-2 1,-1 0-1,1-1 0,0 0 1,21 0-1,-26-3-89,-1-1 0,0 0-1,1 0 1,-1-1 0,0-1-1,0 1 1,0-2 0,0 1 0,11-7-1,2-2-1296,0-1 1,-1-2-1,-1 0 0,0-1 0,-1-1 0,21-24 0,1-9-2960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6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7552,'0'-17'13306,"0"20"-12842,10 123 783,-4-74-905,16 181 778,27 197-27,-21-197-820,-7-103-284,-21-105-494,1 5-2052,5-13-2365,-2-15 1610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6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28 10112,'-1'-3'934,"-3"-13"1908,4 16-2650,0-1 0,-1 1 0,1-1 1,0 1-1,0-1 0,-1 1 0,1 0 0,0-1 1,0 1-1,-1-1 0,1 1 0,-1 0 0,1-1 1,0 1-1,-1 0 0,1-1 0,-6-1 4386,13 33-3517,8 23-389,19 131 219,-13-97-819,3-2 1,46 106 0,-52-148-51,0-1-1529,18 64 0,-33-85 80,-2-13-589,0 1-3911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7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91 10496,'10'-3'4832,"6"-3"-1857,-6 6-1727,1 0 0,15-5-704,-5 2-256,26-3-192,-10 3-96,24-2 96,-14-1-640,16 3-192,-12-2-608,6-4-192,-10-1-895,4-4-289,-9 1-1440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7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22 101 8576,'-2'0'586,"0"0"0,0-1 0,0 1 0,0-1 0,1 0 0,-1 0 0,-6-3 5178,8 4-5709,0-1-1,0 1 1,0 0 0,0 0-1,0 0 1,0-1-1,0 1 1,0 0 0,0 0-1,0 0 1,0-1 0,0 1-1,0 0 1,0 0-1,0 0 1,0 0 0,0-1-1,0 1 1,0 0 0,0 0-1,1 0 1,-1-1-1,0 1 1,0 0 0,0 0-1,0 0 1,0 0 0,0 0-1,0-1 1,1 1-1,-1 0 1,0 0 0,6-2 420,0-1 0,-1 1 1,9-6-1,20-10 440,-5 7-534,0 0 1,1 2 0,33-6 0,-45 12-192,0 1 0,1 0 0,-1 2 1,1 0-1,0 1 0,30 5 0,-42-4-47,-1-1 0,0 1 0,0 0 0,0 0-1,0 1 1,0 0 0,-1 0 0,1 0 0,-1 1-1,0-1 1,0 1 0,0 1 0,0-1 0,5 7 0,-6-5-65,1 1 1,-1-1 0,-1 1 0,1 0 0,-1 1-1,-1-1 1,1 0 0,-1 1 0,0-1 0,-1 1-1,1 14 1,-1-1-72,-2-1 0,0 1 0,-1 0 0,-1 0-1,-1-1 1,-11 32 0,8-29-80,0 0 0,-4 37 0,10-55 19,1 0-1,0 0 1,0 0-1,1 0 0,-1-1 1,1 1-1,0 0 1,0 0-1,1-1 0,-1 1 1,1-1-1,0 1 0,1-1 1,-1 0-1,1 0 1,-1 0-1,5 5 0,5 4-28,0-1 0,1-1 0,20 15 0,-15-13 23,21 15 32,13 9 229,-46-32-124,0 0-1,-1 0 1,0 1-1,0-1 1,-1 1-1,6 7 1,-9-9-38,1-1 0,-1 0 0,0 0 0,1 1 0,-1-1 0,-1 0 0,1 1 0,0-1 0,-1 1 0,0-1 0,0 1 0,0-1 0,0 1 1,-1-1-1,1 1 0,-1-1 0,0 1 0,0-1 0,0 0 0,0 1 0,-2 2 0,-4 6-32,0-1-1,0 1 1,-1-2 0,-11 12-1,10-11 19,-1 0-244,-1-1-1,1 0 0,-2 0 1,1-2-1,-2 1 1,1-1-1,-1-1 1,0-1-1,0 1 1,-1-2-1,-19 6 1,30-10-111,1-1 1,-1 1-1,1 0 0,-1-1 1,1 0-1,-1 0 1,0 0-1,1 0 1,-5 0-1,6-1 220,1 1-1,-1 0 1,1 0-1,-1 0 0,1-1 1,-1 1-1,1 0 0,0 0 1,-1-1-1,1 1 1,-1-1-1,1 1 0,0 0 1,-1-1-1,1 1 1,0-1-1,-1 1 0,1-1 1,0 1-1,-1-1 0,1 1 1,0-1-1,0 1 1,0-1-1,0 1 0,0-1 1,-1 1-1,1-1 0,0 1 1,0-1-1,0 1 1,0-1-1,0 1 0,1-1 1,-1 0-1,0 1 0,0-1 1,0 1-1,0-1 1,1 1-1,-1-1 0,2-3-574,-1 0-1,1 0 0,0 0 1,0 0-1,1 0 0,4-6 0,0 2-492,9-16-2939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8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28 10368,'-46'-27'7522,"45"27"-7383,1 0 0,0 0 0,0 0 0,0 0 0,0 0 0,-1 0 0,1 0 0,0 0 0,0 0 0,0 0 0,-1 0 0,1 0 0,0 0-1,0 0 1,-2 1 1946,1-1-1946,3 7 1023,6 7-1136,111 134 1574,-106-133-1540,0 1 0,1-2 0,31 26 0,54 27-44,-42-37-1883,-18-14-2789,-18-11-1466,-15-5 1973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8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9600,'0'-7'13241,"0"18"-14429,7 171 4552,2 34-2046,-9 83-774,0 235-2288,2-509 301,-2-24 1221,0 0 0,0 0 0,0 0 0,0-1 0,0 1 0,0 0 0,1 0 1,-1 0-1,0 0 0,0-1 0,1 1 0,-1 0 0,1 0 0,-1-1 0,1 1 0,-1 0 1,1-1-1,-1 1 0,1 0 0,-1-1 0,2 2 0,-1-3-31,-1 1 0,1 0 0,0 0 0,0-1 0,-1 1 0,1 0 0,-1-1 1,1 1-1,0-1 0,-1 1 0,1-1 0,-1 1 0,1-1 0,-1 1 0,1-1 0,-1 0 0,1 1 0,-1-1 0,0 1 0,1-1 0,-1-1 0,1 0-742,6-9-3159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49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38 9344,'0'-5'771,"0"3"-463,1 1 1,-1-1 0,0 1 0,0 0 0,0-1 0,0 1 0,-1-1 0,1 1 0,0-1 0,-1 1 0,1-1 0,0 1 0,-1-1 0,0 1 0,-7-9 7880,9 45-5565,52 373-440,-40-318-2059,-6-52-618,-4-22-1035,-1 0 0,2 21 0,-5-34 603,2 1-1,-1 0 1,0-1 0,1 1-1,0-1 1,-1 1 0,3 3 0,2 7-4163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 7552,'0'0'6405,"-1"6"-3898,-1 0-2199,0-1 0,0 0 1,0 1-1,1-1 1,0 1-1,-1 10 1,-1 6 177,-9 48 835,7-37-659,-16 56 0,-38 59-1,-89 140-437,72-146-490,50-96-3052,26-46 3281,0 1-306,-1 0 0,1 0 0,0-1 0,-1 1 0,1 0 0,-1 0 0,1 0 0,-1-1 0,1 1 0,-1 0 0,1 0 0,-1-1 0,0 1 0,1-1 0,-3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2.3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15 9472,'-13'-15'8236,"13"15"-8134,2 6 1170,82 69 2269,-36-36-2970,-3 2 0,-1 2-1,-3 2 1,67 92 0,-30-15-225,92 132 481,-163-242-836,6 7 125,-13-18-210,1 0 1,-1 0-1,1-1 1,0 1-1,-1 0 1,1-1-1,0 1 1,0 0-1,-1-1 1,1 1-1,0-1 1,0 1-1,0-1 1,-1 0 0,1 1-1,0-1 1,0 0-1,1 1 1,-1-2-177,0 1-1,0 0 1,0-1 0,0 1 0,0-1 0,-1 1 0,1-1 0,0 1 0,0-1 0,-1 0 0,1 1 0,0-1 0,-1 0 0,1 0 0,-1 1 0,1-1-1,0 0 1,-1 0 0,1-2 0,9-19-3333,-9 18 3019,10-20-4184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3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6 8960,'-1'0'436,"1"0"1,-1 0 0,0 0-1,1 0 1,-1 0-1,1 0 1,-1 1-1,-6 3 5240,7-3-5239,-1 0-398,1-1 1,0 1 0,-1-1 0,1 1-1,0-1 1,0 1 0,0 0 0,0-1-1,-1 1 1,1-1 0,0 1-1,0 0 1,0-1 0,0 1 0,0-1-1,0 1 1,0 0 0,1-1 0,-1 1-1,0-1 1,0 1 0,0 0-1,1-1 1,-1 1 0,0-1 0,1 1-1,-1-1 1,0 1 0,1-1 0,-1 1-1,1-1 1,-1 0 0,0 1-1,1-1 1,-1 1 0,1-1 0,0 0-1,-1 1 1,1-1 0,-1 0 0,1 0-1,-1 0 1,1 1 0,0-1-1,-1 0 1,1 0 0,-1 0 0,2 0-1,-1 0 33,1 0 0,-1 0 0,0 0 0,0-1-1,0 1 1,0 0 0,0 0 0,1-1 0,-1 1-1,0-1 1,0 1 0,0-1 0,0 0 0,0 1 0,0-1-1,0 0 1,0 0 0,0 0-35,-1 1-1,0-1 1,0 1-1,1-1 1,-1 1-1,0-1 1,0 1 0,0-1-1,1 0 1,-1 1-1,0-1 1,0 1-1,0-1 1,0 1 0,0-1-1,0 1 1,0-1-1,0 0 1,-1 1 0,1-1-1,0 1 1,0-1-1,0 1 1,-1-1-1,1 1 1,0-1 0,0 1-1,-1-1 1,1 1-1,0-1 1,-1 1-1,1 0 1,-1-1 0,1 1-1,-1-1 1,1 1-1,-1-1 1,-1 0-16,1 1 0,0-1-1,-1 0 1,1 1 0,-1-1 0,1 1 0,-1-1 0,1 1 0,-1 0-1,1 0 1,-1-1 0,1 1 0,-1 0 0,1 0 0,-1 1-1,1-1 1,-1 0 0,1 0 0,-4 2 0,3-2-23,0 1 0,0 0 1,0 0-1,0 0 0,0 0 1,0 0-1,0 0 0,0 1 0,0-1 1,0 1-1,0-1 0,-2 4 1,2-1-7,0 0 0,0 0 0,0 0 0,0 0 0,1 0 0,-1 0 1,1 1-1,0-1 0,1 1 0,-1-1 0,1 1 0,0 4 0,0-6 18,0 0 0,0-1 0,0 1 0,1 0 0,-1 0 0,1-1 0,0 1 0,0 0 0,0-1 0,0 1-1,1 0 1,-1-1 0,1 0 0,-1 1 0,1-1 0,0 0 0,0 0 0,0 0 0,4 4 0,-4-5 57,0 0 1,0 0 0,0-1-1,0 1 1,0 0 0,0-1-1,0 1 1,1-1 0,-1 0-1,0 0 1,0 1 0,0-2-1,1 1 1,-1 0 0,0 0-1,0-1 1,0 1 0,1-1-1,-1 1 1,0-1 0,0 0-1,0 0 1,0 0 0,0 0-1,-1-1 1,1 1 0,0 0-1,1-2 1,0 0 37,0 1 0,-1 0-1,1-1 1,-1 1 0,0-1 0,0 0 0,0 0-1,0 0 1,0 0 0,-1 0 0,1 0 0,-1 0-1,0-1 1,0 1 0,0 0 0,0-7-1,-1 9-94,0-1 0,0 1 0,-1-1 0,1 1-1,-1-1 1,1 1 0,-1-1 0,0 1 0,1-1-1,-1 1 1,0 0 0,0-1 0,0 1-1,0 0 1,0 0 0,0 0 0,-1 0 0,1 0-1,0 0 1,0 0 0,-1 0 0,-1-1-1,0 1-37,1 0-1,0 0 0,0 0 0,-1 0 0,1 0 0,0 1 0,-1-1 1,1 1-1,-1 0 0,1 0 0,-1 0 0,1 0 0,-1 0 0,-3 1 1,3 0-194,-1 0 0,1 1 1,0-1-1,-1 1 0,1 0 1,-5 4-1,7-5 16,0-1-1,0 1 1,1 0 0,-1 0-1,0 0 1,1-1-1,-1 1 1,0 0 0,1 0-1,-1 0 1,1 0-1,-1 1 1,1-1-34,0 0 0,0-1-1,0 1 1,0-1 0,0 1 0,0-1 0,0 1-1,0 0 1,1-1 0,-1 1 0,0-1 0,0 1-1,0-1 1,1 1 0,-1-1 0,0 1 0,0-1-1,1 1 1,-1-1 0,1 1 0,-1-1-1,0 0 1,1 1 0,0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1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502 1419 6656,'2'7'1015,"0"0"0,0 0 0,0 0 0,-1 1 0,0 11 0,-1-17-794,1 1 0,-1-1-1,1 0 1,-1 0-1,1 0 1,0 0 0,0 0-1,0 0 1,0 0 0,0 0-1,0 0 1,3 3-1,-4-4-162,1-1-1,-1 0 0,0 1 0,1-1 1,-1 1-1,1-1 0,-1 0 0,0 0 1,1 1-1,-1-1 0,1 0 0,-1 0 0,1 1 1,-1-1-1,1 0 0,-1 0 0,1 0 1,-1 0-1,1 0 0,-1 0 0,1 0 1,0 0-1,0 0 16,0-1 0,0 1 0,-1-1-1,1 1 1,0-1 0,-1 1 0,1-1 0,-1 1 0,1-1 0,0 0 0,-1 1 0,0-1-1,1 0 1,-1 0 0,1 1 0,-1-1 0,0 0 0,1 0 0,-1-1 0,12-36 787,-1 0 0,5-42 0,-8 36-598,-1 5-213,-1-1 0,-2 1 0,-2-1 0,-2 0 0,-9-73 0,-1 36-276,-4 1 0,-3 0 1,-41-113-1,41 149-41,-2 2 1,-34-52-1,-58-64-230,15 36 429,76 96 150,0 2 0,-1 0 1,-29-20-1,45 37-25,1 0 0,-1 0-1,0 1 1,0-1 0,0 1 0,0 0 0,-10-2 0,14 3-50,-1 1 1,1 0 0,-1 0-1,1 0 1,-1 0-1,1 0 1,-1 0-1,1 0 1,-1 1-1,1-1 1,0 0 0,-1 1-1,1-1 1,-1 1-1,1 0 1,0-1-1,-1 1 1,1 0 0,0 0-1,0 0 1,0 0-1,-1 0 1,1 0-1,0 0 1,1 0 0,-1 1-1,0-1 1,0 0-1,0 0 1,0 3-1,-1 1-5,0-1-1,1 0 1,0 1-1,0-1 1,0 1-1,0-1 1,1 1-1,0 0 1,0 8-1,2 4 24,7 24 1,-6-30-9,13 51 118,39 91 1,39 58 26,-56-128-122,140 296 126,-37-111 43,220 312 0,-180-338-202,-158-215-78,0 0 1,48 38-1,-54-51 24,1-1-1,0-2 0,0 1 1,1-2-1,29 11 0,-43-19 66,0 0 1,1 0-1,-1-1 1,1 1-1,11 0 0,-16-2-9,0 0-1,1 0 0,-1 0 0,0-1 0,0 1 1,0 0-1,1 0 0,-1-1 0,0 1 0,0-1 0,0 1 1,0-1-1,0 1 0,0-1 0,0 0 0,0 1 0,0-1 1,0 0-1,0 0 0,0 0 0,0 0 0,-1 1 1,1-1-1,0 0 0,-1-1 0,1 1 0,0 0 0,-1 0 1,0 0-1,1 0 0,-1 0 0,1-3 0,-1-2 8,1-1-1,-1 0 1,0 1-1,-1-1 1,0 0 0,0 1-1,0-1 1,-1 1-1,-4-11 1,1 0 5,1 3 4,-32-100-54,27 88-50,-2 1 0,-19-35 0,2 18-159,-2 1 0,-1 2 0,-2 2 0,-2 0 0,-46-37 0,-29-14-97,90 74 497,0 1 0,-1 1 1,-37-15-1,57 26-151,-28-8 343,27 8-333,0 1 1,0 0-1,1 0 1,-1 0 0,0 0-1,0 0 1,0 0-1,0 0 1,1 1-1,-1-1 1,0 1 0,0-1-1,-1 2 1,23-3 86,-5 2-108,-1-3-49,-1-1 0,0 0-1,0-1 1,0 0 0,0-1-1,18-10 1,-4-1-1574,43-32 0,2-12-5261,-36 27 3035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3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42 113 9728,'-31'-26'5669,"31"26"-5585,-10-12 2812,10 11-2827,0 0 0,-1 1 1,1-1-1,0 1 0,1-1 0,-1 0 0,0 1 0,0-1 1,0 0-1,0 1 0,0-1 0,1 1 0,-1-1 0,0 1 1,0-1-1,1 0 0,-1 1 0,0-1 0,1 1 1,-1-1-1,1 1 0,-1 0 0,1-1 0,-1 1 0,1-1 1,0 1-1,9-8 223,1 1 0,0 1 0,0 0 0,1 0 0,0 1 0,0 1 0,14-4 0,-18 6-122,0 0 0,0 0 0,0 0 0,0 2 0,0-1 0,0 1 0,1 0 0,-1 0 0,0 1 0,0 0 0,0 1 0,0 0 1,0 0-1,9 4 0,-12-4-64,1 1 0,-1 0 0,0 0 0,0 0 0,0 1 0,0 0 0,-1 0 0,1 0 0,-1 1 0,0-1 0,0 1 0,-1 0 0,0 0 0,1 0 0,-2 0 0,1 1 0,0-1 0,-1 1 0,2 11 0,1 12 61,-2 1 0,-1-1-1,-5 59 1,-22 110 9,-15-36-5,-8 42-283,47-197 107,0 0 1,0 1-1,1-1 1,0 1-1,0-1 0,1 0 1,0 1-1,0-1 1,1 0-1,0 0 1,0 0-1,1 0 0,4 9 1,-5-13 15,0-1 0,0 0 0,0 1 0,0-1-1,0 0 1,1 0 0,-1 0 0,1 0 0,0-1 0,-1 1 0,1-1 0,0 0 0,0 1 0,0-1 0,4 1 0,8 1 41,29 4 1,-19-4-120,125 16-5227,-49-15-4355,-75-4 5377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4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11904,'6'0'11846,"26"15"-10733,-8-1-959,-2 2-1,1 0 1,-2 1 0,31 33-1,-34-31-744,1-2 0,20 17 1,-21-22-3127,19 12 1,-27-19-1094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4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1 10624,'-5'0'9018,"4"1"-8760,-3 7 3119,-1 16-4197,4-16 1733,-23 135 646,23-131-1523,-22 209 300,2-68-304,-3 41 0,18-123-265,-3 62-4329,9-132 4328,0-1 141,0 1 0,-1-1 0,1 0 0,0 0 0,0 1 0,0-1 0,0 0 0,0 0 0,0 1 0,0-1 0,0 0 0,0 0 0,0 1 0,0-1 0,0 0 0,0 0 0,0 0 0,0 1 0,1-1 0,-1 0 0,0 0 0,0 1 0,0-1 0,0 0 0,0 0 0,0 0 0,1 1 0,-1-1 0,0 0 0,0 0 0,0 0 0,1 0 0,-1 1 0,0-1 0,0 0 0,0 0 0,1 0 0,-1 0 0,0 0 0,0 0 0,1 0 0,-1 0 0,0 0 0,0 0 0,1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 10624,'-8'-2'9805,"7"2"-9540,2 12 2557,12 17-3317,-12-27 1351,2 4-769,1 0 1,0 0 0,0 0 0,0 0-1,1-1 1,0 1 0,0-1 0,1-1-1,-1 1 1,1-1 0,8 5 0,1 0-264,0-1 1,1-1 0,23 7 0,-7-4-1863,13 4-7412,-33-9 5093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5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11 9472,'0'-10'12085,"-1"12"-11061,-56 170 2154,20-45-2910,20-60-152,-32 144 82,42-171-297,-17 117-287,18-52-3348,6-104 3495,0 0 1,0 0-1,0 0 1,0 0-1,0 0 1,1 0-1,-1 0 1,0 0-1,1 0 1,-1 0-1,0 0 1,1 0-1,-1 0 1,1 0-1,0 1 1,0-1-27,-1-1 0,1 0 0,-1 1 0,1-1 0,0 0 0,-1 0 0,1 1 0,-1-1 1,1 0-1,-1 0 0,1 0 0,0 0 0,-1 0 0,1 0 0,-1 0 0,1 0 0,0 0 0,-1 0 1,1 0-1,-1 0 0,1 0 0,0-1 0,-1 1 0,1 0 0,0-1 0,10-3-3825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5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10880,'-5'-9'13599,"5"303"-10405,0-197-6534,0 0-5127,0-82 3577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7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62 7552,'1'-5'751,"4"-15"1337,-5 19-1897,0 1 1,0-1-1,0 0 1,0 1-1,0-1 1,0 0-1,0 1 1,0-1-1,0 0 1,0 1-1,0-1 1,-1 0-1,1 1 1,0-1-1,0 1 1,-1-1-1,1 0 1,0 1-1,-1-1 1,1 1-1,-1-1 1,1 1-1,0-1 1,-2 0-1,-1-1 829,-1 0-1,1 0 1,0-1-1,-1 1 1,-5-7 1178,9 27-1697,1 33-335,14 94-38,-13-117-176,43 293-614,-43-304-260,0 0 0,0 0 0,-3 25-1,1-16-5062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8.2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60 9984,'-13'1'10473,"22"-3"-8467,37-15-400,10 7-795,107-6 0,60 14-2252,-128 2-3444,-93 0 4467,-1 0 0,1 0 0,0 0 0,-1 0 0,1-1 0,-1 1 0,1-1 0,-1 0 1,1 1-1,2-3 0,3 0-996,8-1-2852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9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9472,'-21'0'12831,"22"2"-12489,17 14-11,-1 1 1,-1 0-1,-1 1 1,0 1-1,15 26 1,2 6-232,42 78-40,-23-28-5175,-30-69-1348,-11-18 2079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7:59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3 10752,'0'0'661,"-1"0"1,0-1 0,0 1 0,0 0-1,0-1 1,0 1 0,0 0-1,0 0 1,1 0 0,-1 0 0,0 0-1,0 0 1,0 0 0,0 0-1,-1 0 1,1 1-444,0-1-1,0 1 0,0-1 1,0 1-1,0-1 1,0 1-1,0 0 0,0-1 1,0 1-1,0 0 1,-1 1-1,0 2-233,-1 0 1,0 1-1,1-1 1,0 0-1,0 1 1,-1 5-1,-33 153 560,9 24-479,22-152-66,-16 231-36,16 42-2028,5-231-558,0-68 1316,0 0 1,1-1-1,2 13 1,-2-8-3078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1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69 110 8576,'-4'-6'954,"-1"1"0,1-1 0,-1 1 0,0 0 0,0 0 0,-1 0 0,-6-4 0,4 4 332,7 5-1150,1-1 0,-1 1 0,0-1 0,1 1 0,-1-1 0,0 1 0,1 0 0,-1-1 1,0 1-1,0 0 0,1 0 0,-1 0 0,0-1 0,0 1 0,0 0 0,0 0 0,0 12 296,3 30-359,2 0 0,1-1 0,3 1 0,1-2 0,26 74 0,-30-102-51,-1 0 1,2 0-1,0-1 1,0 0-1,1 0 1,0 0 0,15 16-1,-19-24-18,1 1 0,-1-1 0,1 0 0,-1-1-1,1 1 1,0-1 0,0 1 0,0-1 0,0-1 0,0 1 0,1 0 0,-1-1-1,1 0 1,-1 0 0,1 0 0,-1-1 0,1 1 0,-1-1 0,1 0 0,-1-1-1,1 1 1,-1-1 0,1 0 0,7-2 0,-6 1 48,1-1 0,-1 0 1,0-1-1,0 1 0,0-1 0,0-1 1,-1 1-1,0-1 0,0 0 0,0 0 1,0 0-1,-1-1 0,5-6 0,3-8 254,-1 0-1,14-33 1,-19 38-131,0 1 1,-1-1-1,-1 0 1,0 0-1,2-28 1,-6 36-103,1 0 0,-1-1 0,-1 1 0,0 0 0,0 0 0,0 0 1,-1 0-1,0 0 0,0 0 0,-1 0 0,0 0 0,0 1 0,-1-1 0,-6-8 0,2 4-46,-2 1 0,0 0 0,0 1 0,0-1 0,-1 2 0,-1 0 0,-14-8 1,8 6-94,0 2 0,0 0 1,-1 0-1,-26-5 0,39 11-137,-1 1 0,1 0 1,0 1-1,-1 0 0,1-1 0,-13 3 0,18-2 44,0 0 0,-1 1 1,1-1-1,0 0 0,0 1 0,0-1 1,0 1-1,0-1 0,0 1 0,-1 0 1,2-1-1,-1 1 0,0 0 0,0 0 1,0 0-1,0-1 0,-1 3 0,2-2-75,-1 0-1,1 1 0,0-1 0,-1 0 0,1 0 0,0 1 0,0-1 0,0 0 0,0 1 1,0-1-1,1 0 0,-1 0 0,0 1 0,0-1 0,1 0 0,-1 0 0,1 0 1,-1 1-1,1-1 0,1 2 0,0 0-498,1 1 0,-1-1 1,1 0-1,0 1 0,0-1 1,0-1-1,6 5 0,-5-4 179,25 19-2859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0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10496,'2'-3'663,"1"0"0,-1 0 1,1 1-1,0-1 0,0 1 1,0-1-1,0 1 0,0 0 1,0 0-1,0 0 1,5-1-1,42-15 1142,-41 16-1475,24-8 226,1 3 0,1 1 0,38-2 0,-64 7-363,-1 1-1,0 0 0,0 0 0,0 1 0,1 0 1,13 4-1,-18-4-91,0 1 1,-1-1-1,0 1 1,1-1 0,-1 1-1,0 0 1,0 0-1,0 1 1,0-1-1,0 1 1,0-1-1,-1 1 1,1 0-1,-1 0 1,0 0-1,0 0 1,2 4 0,0 2 8,-1 1 0,0-1 0,-1 1 0,1 0 0,-2 0 0,0 0 0,0 0 0,-1 15 1,-10 84 31,8-97-134,-8 49-10,4-24 3,-4 72 0,10-106-11,0 0-1,0 0 1,0 0 0,1 0 0,-1 1 0,1-1-1,0 0 1,0 0 0,2 4 0,-2-5 4,0-1 1,0 1 0,0-1 0,0 0-1,1 1 1,-1-1 0,0 0-1,1 0 1,-1 0 0,1 0 0,-1 0-1,1 0 1,-1 0 0,1-1-1,0 1 1,-1 0 0,1-1-1,0 1 1,2-1 0,9 1-728,25 0 0,-20-2-212,-6 1-355,0-1 0,0-1 0,12-2 0,-21 3 927,29-5-5189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0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255 3 9984,'-1'-1'340,"0"1"0,0 0 0,-1-1 0,1 1 0,0 0 0,-1 0 0,1 0 0,0 0 0,0 0 0,-1 0 0,1 0 0,0 0 0,-1 1 0,1-1 1,0 1-1,0-1 0,-1 0 0,1 1 0,0 0 0,-1 0 0,-28 15 2326,25-13-2447,1 0-1,-1 1 1,1 0-1,0 0 1,0 0-1,1 0 0,-1 0 1,1 1-1,-5 7 1,-1 6-47,-9 25 1,12-29 7,-52 156 599,44-124-620,3-8 76,1 0-1,-6 58 1,6 74 235,9-125-412,2 0 1,2 0 0,11 58-1,-7-72-39,1 1 1,2-1-1,1-1 0,17 34 0,-3-16-1293,55 79-1,-77-122 564,1-1 0,0 1 0,1-1 0,-1 1 0,1-1-1,-1-1 1,1 1 0,7 3 0,-1-2-3955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1.0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9216,'0'3'4252,"0"10"-1347,-1 101 4165,3 138-5671,3-192-1835,3 0 1,21 84-1,-26-133-359,1 0 0,6 14 0,-9-23 448,0 0 0,0 0 0,-1 0 1,1 0-1,0-1 0,0 1 0,1 0 0,-1-1 0,0 1 1,1-1-1,-1 1 0,1-1 0,-1 0 0,1 1 0,-1-1 1,1 0-1,0 0 0,0 0 0,-1 0 0,1-1 0,3 2 1,5-2-3830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1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9088,'15'22'4805,"32"35"1,-1-1-2364,-9-1-1362,-2 0 0,-3 2 0,45 111 0,-59-118-777,-3 1 1,12 64 0,2 105 150,-25-159-621,-2 2 1,-8 61-1,-14 40-6298,14-130 3281,-4 2-1813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5 138 8320,'-4'-7'7775,"5"0"-4526,10-4-3221,-4 4 829,-3 2-730,1 1 0,0 1-1,0-1 1,1 1 0,-1 0 0,1 0 0,-1 0 0,7-2 0,7-3 53,5-3-37,1 0 0,1 2-1,0 1 1,0 1 0,0 1-1,1 1 1,52-2 0,-72 7-9,0 0 1,0 1 0,0 0 0,0 1 0,0-1 0,0 1 0,-1 0-1,1 1 1,-1 0 0,8 4 0,-10-4 0,0 0 0,0 0 0,0 0 0,0 0 0,0 0 0,-1 1 0,0 0 0,0-1 0,0 1 0,0 0-1,0 1 1,-1-1 0,0 0 0,0 1 0,3 9 0,-1 8 126,0 0 0,-2 0-1,0 35 1,-8 68 29,-4-53-251,-2 0 0,-4-1-1,-28 78 1,32-114-75,7-23 33,0 0 0,1 0 0,1 1 1,0-1-1,-2 26 0,5-36 4,0 0 0,0 0 0,1 0 0,-1 0 0,0 0 0,1-1 0,-1 1 0,1 0 0,0 0 0,0 0 0,-1-1 1,1 1-1,0 0 0,1-1 0,-1 1 0,0 0 0,0-1 0,1 0 0,-1 1 0,1-1 0,-1 0 0,1 0 0,-1 0 0,1 0 0,0 0 0,-1 0 0,1 0 0,0 0 1,0-1-1,0 1 0,0-1 0,0 1 0,0-1 0,2 0 0,7 1 62,0-1 0,0 0 0,0 0 0,18-4 0,-28 4-58,64-9 272,94 0 1,-61 9-102,-72-3 6,0 1-3089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4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345 24 7680,'4'-8'1345,"9"-7"11485,-18 19-12336,0 0-1,0 1 0,-8 9 0,9-10-364,-4 5 44,0 1 0,1 0 1,0 0-1,1 0 0,-5 12 1,-8 13 98,-32 55 84,-67 120-270,99-174-206,-35 71-1674,45-91 426,9-15 1067,-1 0 0,1 0 0,0 0 0,-1-1 1,1 1-1,-1 0 0,0 0 0,1-1 0,-1 1 0,0-1 0,1 1 0,-1 0 0,0-1 0,0 1 1,1-1-1,-1 0 0,-1 1 0,2-10-4238,0 1 769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5.3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 9088,'-1'-1'741,"1"1"-494,0 0-1,-1 0 1,1-1 0,0 1 0,-1 0 0,1 0 0,0 0 0,-1 0 0,1 0 0,0-1 0,-1 1 0,1 0 0,0 0 0,-1 0 0,1 0 0,-1 0 0,1 0 0,0 0 0,-1 0 0,0 0 0,1 7 4393,8 12-1641,-8-18-3478,17 31 1111,1 0 0,1-1 0,2 0 0,1-2 0,28 29 0,-9-17-383,1-2 0,71 51 0,-3-18-80,-44-29-1613,-66-43 1431,2 2-691,0-1 0,-1 0 1,1 0-1,0 0 1,0 0-1,0 0 0,-1 0 1,4 0-1,-4-1 295,0 0 1,0 0-1,0 0 1,0-1-1,0 1 1,0 0-1,-1-1 1,1 1-1,0 0 1,0-1-1,0 1 1,0-1-1,-1 1 1,1-1-1,0 0 0,-1 1 1,1-1-1,0 0 1,0-1-1,5-7-3505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5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20 8576,'0'-1'344,"0"0"0,0 0 1,0 0-1,-6-14 12385,6 16-12668,1 0 0,-1 0 1,0 1-1,0-1 0,1 0 0,-1 0 0,0 0 1,1 0-1,-1 0 0,1 0 0,0 1 0,6 10 240,4 14 65,47 98 369,-50-108-739,2-1 0,0-1 0,0 1 0,2-2 0,23 24 0,-21-25-220,47 39-250,-16-22-6103,-39-25 3532,-1-4-1413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6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271 6 8448,'-6'-6'8154,"-5"29"-5183,3-1-2353,-7 36 0,1-6-222,-31 119 73,6 15-78,25-109-345,-41 194-14,8-10-85,47-257 48,-5 21-167,0 6-1196,-2 51 1,7-80 1082,1 14-1118,0-15 1223,-1-1 0,0 1 0,0-1 1,0 0-1,0 1 0,0-1 0,0 0 0,1 1 0,-1-1 1,0 1-1,0-1 0,1 0 0,-1 1 0,0-1 1,0 0-1,1 0 0,-1 1 0,0-1 0,1 0 1,-1 0-1,0 1 0,1-1 0,-1 0 0,1 0 1,-1 0-1,0 0 0,1 1 0,-1-1 0,1 0 1,-1 0-1,0 0 0,1 0 0,-1 0 0,1 0 1,-1 0-1,1 0 0,17-7-5180,3 2 1835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6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11 9600,'-9'-11'6210,"9"18"-683,4 8-2240,0-3-3794,5 10 1007,-3-6-338,1-1 0,0 0 1,1-1-1,15 21 1,-10-19-149,2 0 1,0-1 0,1-1-1,33 24 1,15 2-1503,-1-5-4276,-36-26-2108,-11-4 3830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311 730 9472,'0'-5'1263,"-1"-1"1,1 1-1,-1 0 1,0-1-1,-1 1 1,1 0-1,-4-9 0,1 7-573,0-1-1,-1 1 0,1 0 0,-9-9 1,1 3-513,0 1 1,-2-1 0,1 2-1,-16-10 1,3 4-47,2-1 0,0-1-1,-30-33 1,47 45-149,1 0-1,0-1 1,0 0 0,1 0-1,0 0 1,1-1 0,0 1-1,0-1 1,1 0-1,0 0 1,1-1 0,-1 1-1,2-1 1,-1 1 0,1-12-1,2 10-132,0 0 0,1-1 0,0 1 0,0 0 0,1 0 0,1 0 0,0 0 0,1 0 0,0 1 0,0 0 0,1 0 0,0 0 0,8-9 0,6-4-1689,0 1-1,1 1 0,44-34 0,-24 26-2649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6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0 8832,'4'4'9047,"-3"6"-5846,-1 13-3707,0-19 1387,-2 22-223,0 0-1,-8 32 1,4-25-412,-30 148 38,21-111-291,-32 188 205,16-8-496,24-82-2919,8-145 86,5 31 1,-2-42 234,1-4-837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7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44 9600,'0'-32'5429,"0"21"-1957,0 25 1088,14 160-2245,-1-42-2225,-11-92-246,7 85-3132,3-42-3636,-6-60 2354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7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8960,'0'-14'7807,"0"23"-4948,9 120-865,-3-70-1753,13 101-101,-16-137-120,28 148 78,0 7-1210,-23-138-172,0 11-1368,-8-17-8174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8.2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9 8704,'-1'0'135,"1"0"1,0 0 0,0 0 0,0 0-1,-1 0 1,1 0 0,0 0 0,0 0-1,-1 0 1,1 0 0,0 0-1,0 0 1,-1 0 0,1 0 0,0 0-1,0 0 1,-1 0 0,1 0 0,0 0-1,0 0 1,-1 0 0,1 0-1,0 0 1,0 1 0,0-1 0,-1 0-1,1 0 1,0 0 0,0 0 0,0 0-1,-1 1 1,1-1 0,0 0-1,0 0 1,0 0 0,0 1 0,0-1-1,-1 0 1,1 0 0,0 1 0,0-1-1,0 0 1,0 0 0,0 1-1,0-1 1,0 0 0,10 11 3413,18 6-848,-3-12-2029,-1-1 0,0-1 0,48 0 0,-28-3-433,41 0-204,94-11 0,-149 7-251,98-14-1984,-80 9-1078,1 2 0,62 0 0,-67 7-834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8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 9856,'-4'-16'3205,"3"16"-3119,1 0 0,0-1 0,0 1 0,0 0 0,0 0 0,0-1 0,0 1 0,0 0 0,0 0 0,0-1 0,0 1 0,0 0 0,0 0 0,0 0 0,0-1 0,0 1 0,0 0 0,0 0 0,0-1 0,0 1 0,0 0 0,0 0 0,0-1 0,0 1 0,1 0 0,-1 0 0,0 0 0,0-1 0,0 1 0,0 0 0,1 0 0,-1 0 0,0 0 0,0-1 0,0 1 0,1 0 0,-1 0 0,0 0 0,0 0 0,0 0 0,1 0 0,-1 0 0,0 0 0,0 0 0,1-1 0,-1 1 0,0 0 0,0 0 0,1 0 0,-1 0 0,0 1 0,0-1 0,1 0 0,-1 0 0,0 0 0,0 0 0,0 0 0,1 0 0,12 5 2794,-13-5-2898,16 9 841,1 1 1,-1 0 0,23 21-1,38 43 67,-26-24-642,16 14-181,54 47-636,-64-67-3080,-22-18-2440,-18-12 1172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8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5 11520,'0'-5'6473,"0"13"-2548,0 22-2073,-5 111-1095,4-109-695,-10 135 79,-9 130-29,15 41-1219,5-249-655,0-80 1399,2 52-2309,-1-54 1509,0-1 1,0 1-1,4 10 1,1-3-2982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8:09.5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 10368,'9'0'9144,"2"-1"-3889,5-1-2781,9-2-3274,16-2 737,82-20 726,-94 18-394,0 1 0,0 2 0,53-4-1,-76 9-125,1 1-1,0-1 0,8 3 0,-13-3-108,0 0 1,0 1-1,-1 0 1,1-1-1,0 1 1,0 0-1,-1 0 1,1 0-1,-1 0 1,1 0-1,-1 0 1,1 0-1,-1 0 1,0 0-1,1 1 1,-1-1-1,1 3 1,1 3 16,-1-1 0,0 1 0,-1-1 1,1 1-1,-2 0 0,1-1 0,-1 13 0,-3 47 25,-24 121 53,9-77-114,-2 0-127,19-104 135,0 0 0,1 0 1,0 0-1,1 11 0,-1-16-15,0 1 0,1-1 0,-1 1-1,1-1 1,-1 1 0,1-1 0,-1 1 0,1-1 0,0 0-1,0 0 1,0 1 0,0-1 0,0 0 0,0 0 0,0 0-1,0 0 1,0 0 0,0 0 0,1 0 0,-1 0 0,0 0-1,1-1 1,2 2 0,12 2 57,0-1 1,1 0-1,-1-1 0,1-1 0,-1-1 0,23-2 1,32 1-27,30 9-1298,-67-4-1841,-2 1-3447,-23-5 686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06.4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47 144 7552,'-2'-1'662,"0"0"1,0 0-1,0 0 0,-1 1 1,1-1-1,0 1 1,0 0-1,0 0 1,-1 0-1,1 0 0,0 0 1,-4 1-1,-9-1 3649,15-1-4290,0 1 0,0-1 0,1 1 0,-1-1 0,0 0 0,0 1 0,1-1 0,-1 0 1,0 1-1,1-1 0,-1 1 0,0-1 0,1 1 0,-1-1 0,1 1 0,-1-1 0,1 1 0,0-1 0,16-9 132,1 1-1,31-12 1,5-3 77,-33 13-190,1 1-1,0 0 1,0 2-1,1 1 1,0 0 0,31-4-1,-45 11 70,0 0-1,-1 0 1,1 1-1,0 0 1,0 0-1,0 1 1,-1 0-1,1 1 1,-1 0-1,11 5 1,-15-6 9,0 0 0,0 0 1,0 0-1,0 1 0,0 0 1,-1-1-1,1 1 1,-1 1-1,0-1 0,0 0 1,0 1-1,0 0 0,0-1 1,-1 1-1,0 0 0,0 1 1,0-1-1,0 0 0,-1 0 1,1 1-1,0 6 1,-2 6 128,0 0 1,-2 1 0,0-1-1,-1 0 1,-9 33 0,0-5-17,-8 53-121,-5 18-19,-39 115 1,31-134-95,-31 151 1,61-231-48,0 1 1,1 22-1,2-31 32,1-1 0,-1 0-1,1 0 1,1 0-1,0 0 1,5 15 0,-7-21 23,1-1 1,0 1-1,0-1 1,0 1-1,0-1 1,0 0 0,0 1-1,0-1 1,1 0-1,-1 0 1,0 0 0,1 0-1,-1 0 1,1 0-1,-1 0 1,1 0 0,-1 0-1,1-1 1,-1 1-1,1-1 1,0 1 0,-1-1-1,1 0 1,0 0-1,0 1 1,-1-1 0,1 0-1,0-1 1,0 1-1,1 0 1,5-2 56,1 0 1,-1 0-1,0-1 0,14-6 1,39-20 296,83-34 178,-140 61-529,36-14 89,0 2-1,1 2 1,73-13-1,36 16-2261,-149 8 1749,0 1-1,0 0 0,0 0 1,0-1-1,0 1 0,0-1 1,0 1-1,0-1 0,0 1 1,0-1-1,-1 1 1,1-1-1,0 0 0,0 0 1,-1 1-1,2-2 0,-1 1 32,0-1 0,0 1-1,0 0 1,0 0 0,0 0 0,1 1-1,-1-1 1,0 0 0,0 0-1,1 1 1,1-2 0,17 1-4612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06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395 18 9088,'2'-5'1235,"2"-7"6825,-10 21-4710,-24 66-149,-14 25-1213,10-39-1402,-76 99 1,1 0-523,85-122-64,-18 34-1109,41-70 341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07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18 10112,'0'-4'1090,"0"4"-940,0-1 0,1 1 1,-1 0-1,0-1 1,0 1-1,0-1 0,0 1 1,0-1-1,0 1 1,0-1-1,0 1 0,0 0 1,-6-8 6558,10 21-6187,0-1 0,1 0 0,1 1 0,0-2 0,1 1 1,0-1-1,1 0 0,0 0 0,0-1 0,15 13 0,8 6-123,1-3-1,36 24 1,11 2-83,-27-18-101,60 49 0,-93-67-447,-1 1 0,0 1 0,-1 0 0,-1 1 0,26 42 0,-32-44-2146,1-3-796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2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25 7552,'-2'-9'2184,"2"8"-1967,0-1 0,0 1 0,-1 0 0,1 0 0,-1-1 0,1 1 0,-1 0 0,-2-5 4225,18 7-2266,-5 2-1782,1 0 0,-1 1-1,0 0 1,17 10 0,37 27 420,-55-35-712,110 78 352,87 56-289,-192-131-370,1-1-1,1 0 1,-1-1 0,1-1-1,21 6 1,-35-12-86,0 1 0,0-1-1,1 0 1,-1 1 0,0-1 0,0 0 0,0 0 0,0 0-1,1-1 1,-1 1 0,0 0 0,0-1 0,0 0-1,0 1 1,0-1 0,0 0 0,0 0 0,0 0-1,2-2 1,11-5-4007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09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0 8448,'-21'0'12794,"36"4"-10879,120-4 1819,-99 0-3511,-22 0-167,0 2-1,28 6 1,12 1 214,-23-5-113,17 1 1,16-5 239,-36 0-3717,-25-1 2397,0 1-1,0-1 0,0 1 1,-1-1-1,1 0 0,0 0 1,2-1-1,4-2-1222,20-8-2862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0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371 163 8832,'-2'-4'774,"0"0"-1,0 1 1,0-1 0,0 1 0,-1 0 0,1 0 0,-1 0 0,0 0 0,0 0 0,0 1-1,-7-5 1,-17-16 979,6 1-479,-30-22-1,42 37-1004,6 4-170,-1 0 0,0 1-1,0-1 1,0 1 0,0 0-1,0 0 1,0 0 0,0 1-1,-8-2 1,10 3-63,0-1 0,0 1 0,0 0-1,0 0 1,-1 0 0,1 0 0,0 0 0,0 0 0,0 1 0,0-1 0,0 1-1,-1 0 1,1-1 0,0 1 0,0 0 0,1 0 0,-1 0 0,0 1 0,0-1 0,0 0-1,-2 3 1,-3 6 8,0 0-1,0 0 0,1 0 0,1 1 1,-6 15-1,-2 3 39,-1 3-47,1 1 1,2 1-1,1 0 1,2 1-1,1-1 1,2 2-1,-1 40 1,5 2 43,3 1 1,14 90-1,-7-110 132,29 106 0,-35-155-194,1 0 0,0 0 0,0 0 0,1-1 0,1 1 0,0-1 0,8 10 0,-11-15 2,1-1 1,-1 1 0,1-1-1,0 0 1,0 0 0,0 0-1,1 0 1,-1 0 0,1-1 0,-1 0-1,1 0 1,0-1 0,0 1-1,-1-1 1,1 0 0,0 0-1,6 0 1,2-1 17,1-1 0,-1 0 0,1-1-1,-1-1 1,1 0 0,-1 0 0,13-7 0,4-2 82,52-30 1,-66 32-95,0 0 1,-1-1 0,22-20 0,-31 25 20,0-1-1,0 1 1,0-2 0,-1 1-1,0 0 1,0-1 0,-1 0-1,0 0 1,5-12-1,-9 18-24,1 0-1,0 0 0,-1 0 1,0-1-1,1 1 0,-1 0 1,0-1-1,0 1 0,0 0 0,0-1 1,-1 1-1,1 0 0,-1 0 1,1-1-1,-1 1 0,0 0 0,0 0 1,0 0-1,0 0 0,0 0 1,0 0-1,-1 0 0,1 0 0,0 0 1,-1 1-1,0-1 0,1 0 1,-1 1-1,0 0 0,0-1 1,0 1-1,0 0 0,0 0 0,-3-1 1,-4-2-5,-1 1-1,1 0 1,-1 0 0,0 1 0,0 0 0,-15 0 0,6 1-53,1 1 0,0 1 0,0 1 0,0 0 0,-26 7 0,33-5-170,0-1 0,0 1 0,1 1-1,-1-1 1,1 2 0,0 0 0,1 0 0,-1 1 0,-14 13 0,21-17-7,1 0 1,-1 0 0,1 1-1,-1-1 1,1 1 0,0-1 0,-1 6-1,2-8 120,1 0 0,-1 0 1,1 0-1,0 0 0,-1 0 0,1 0 0,0 0 0,0 0 0,0 0 0,0-1 0,0 1 0,0 0 1,0 0-1,0 0 0,0 0 0,0 0 0,1 0 0,-1 0 0,0 0 0,1 0 0,-1 0 0,0 0 1,1-1-1,-1 1 0,1 0 0,-1 0 0,1-1 0,0 1 0,-1 0 0,1 0 0,0-1 0,0 1 1,-1-1-1,1 1 0,0-1 0,0 1 0,1 0 0,5 1-615,1-1 1,-1 0-1,1 0 1,-1 0-1,1-1 1,14-1-1,27-4-3909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0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9 12288,'-2'-1'726,"0"0"0,0 0 1,0 0-1,0 0 1,0 0-1,0 1 0,-1-1 1,1 0-1,-5 1 4006,16 18-4305,-7-14-321,5 8 30,0-1 0,1 0 0,1 0 0,0-1 0,0 0 0,1 0 0,0-1 0,1 0 0,0-1 0,0 0 0,0-1 0,1-1 0,23 10 0,42 12 56,-69-25-314,-5-2-159,0 0 0,-1 0 1,1 0-1,0-1 0,0 1 0,0-1 1,5 1-1,14 6-9368,-18-5 7677,7 3-2417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1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9344,'-1'-1'3701,"-9"3"3963,7 5-7338,0 0 0,0 0 0,1 0 0,0 1 1,1-1-1,0 0 0,0 1 0,0-1 0,1 1 0,1 13 1,0 0 15,-7 272 656,6-203-819,5 225 79,-6-254-418,0-41-820,1 0 1,4 31-1,-4-50 708,0 1 0,0-1 0,1 1 1,-1-1-1,1 1 0,-1-1 0,1 0 0,-1 1 0,1-1 0,0 0 0,1 3 0,-1-4 62,-1 0 0,1 1 0,-1-1 0,1 0 0,-1 1 0,1-1 0,-1 0-1,1 0 1,-1 0 0,1 1 0,0-1 0,-1 0 0,1 0 0,-1 0 0,1 0 0,-1 0 0,1 0 0,0 0 0,-1 0-1,1 0 1,-1 0 0,1 0 0,0-1 0,-1 1 0,1 0 0,-1 0 0,1-1 0,-1 1 0,1 0 0,0-1 0,9-7-4030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1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5 158 7552,'-3'-19'16554,"2"19"-16730,1-1 224,0 0 1,0 1 0,0-1-1,0 0 1,0 0-1,0 1 1,0-1-1,0 0 1,0 1 0,0-1-1,0 0 1,1 0-1,-1 1 1,0-1-1,1 0 1,-1 1-1,0-1 1,1 0 0,0 0-1,10-13 133,1 3-50,1 0 1,28-18 0,-9 8 22,-25 16-66,1 0-1,0 1 1,0 0-1,0 0 1,0 1-1,1 0 0,-1 1 1,1 0-1,14-2 1,-21 3-25,0 1 1,0 0-1,0 0 1,0 0 0,0 0-1,0 0 1,0 0-1,0 0 1,0 1-1,0-1 1,0 1-1,0-1 1,0 1-1,-1 0 1,1 0 0,0 0-1,0 0 1,-1 0-1,3 2 1,-2-1 6,-1 0 1,1 0-1,0 0 1,-1 0-1,0 1 1,0-1 0,1 0-1,-1 1 1,0-1-1,-1 1 1,1 0-1,0 3 1,0 7 83,0 0 1,-1 0-1,0-1 0,-4 22 1,4-34-155,-38 179 196,7-47-24,26-101-167,1 0 0,0 41 1,4-66-16,0 0 0,0 1 0,1-1 0,0 0 1,0 1-1,1-1 0,-1 0 0,2 0 0,2 6 1,-4-10 15,0 0 1,0-1 0,0 1-1,0-1 1,0 1-1,0-1 1,1 0 0,-1 1-1,1-1 1,-1 0 0,1 0-1,-1 0 1,1 0 0,0 0-1,-1 0 1,1-1 0,0 1-1,0-1 1,0 1 0,-1-1-1,1 1 1,0-1 0,0 0-1,0 0 1,0 0 0,0 0-1,0 0 1,-1-1-1,1 1 1,0 0 0,0-1-1,0 1 1,2-2 0,16-5 5,54-15-401,-63 19-394,0 2 1,0-1-1,0 1 1,0 1-1,14 1 1,25 6-6013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3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140 657 8064,'1'-10'6534,"-1"8"-6191,0 0-1,1 0 0,-1 0 0,0 0 1,0 0-1,0 0 0,0-1 0,-1 1 0,1 0 1,0 0-1,-1 0 0,0 0 0,1 0 1,-1 0-1,-2-3 0,-16-23 1930,18 28-2231,1-1 0,-1 0 0,1 1 0,-1-1 0,0 1 0,1-1 0,-1 1 0,0-1 0,1 1 0,-1-1 0,0 1 0,1 0 0,-1-1 0,0 1 0,0 0 0,0-1 0,1 1 0,-1 0 0,0 0 0,0 0 0,0 0 0,1 0 0,-1 0 0,0 0 0,-1 0 0,0 1-38,0 0-1,1 1 1,-1-1-1,0 0 1,1 1-1,0-1 0,-1 1 1,1-1-1,0 1 1,-2 2-1,-3 6 12,1 0 1,0 0-1,0 0 0,1 1 0,1 0 0,-1 0 1,2 0-1,-1 0 0,0 15 0,0 16-44,4 51 0,0-36-73,0-44 52,3 26-1,-4-33 61,2-1 0,-1 0 0,1 1 0,-1-1-1,1 0 1,1 0 0,3 7 0,-5-11-7,-1 0 1,1 0 0,0-1-1,0 1 1,0 0-1,0-1 1,-1 1-1,1 0 1,0-1-1,0 1 1,0-1-1,0 1 1,0-1 0,0 0-1,1 1 1,-1-1-1,0 0 1,0 0-1,0 0 1,0 0-1,0 0 1,0 0-1,0 0 1,0 0 0,1 0-1,-1 0 1,0-1-1,0 1 1,0 0-1,0-1 1,0 1-1,0-1 1,0 1-1,0-1 1,0 1 0,1-2-1,3-2 31,-1 1 0,1-1 0,-1 0 0,0 0 0,0 0 0,3-5 0,3-7 16,-1 0-1,0 0 1,-2-1-1,0-1 1,-1 1-1,0-1 1,-2 0 0,0 0-1,2-21 1,-4 17-22,-1 0 1,-1 0 0,-1 0 0,-4-26 0,-23-86-80,12 63-9,-5-15-76,-4 0 0,-43-96 1,58 154 131,7 18-56,0 0 0,-7-12 1,7 15 20,-3-5 14,5 10-6,1 6-30,32 147 216,10 33 113,-22-128-261,2-1-1,2-1 0,54 85 1,-33-61 86,-25-42-156,2 0-1,1-1 1,33 37-1,-55-70 45,0-1-1,0 0 1,1 0-1,-1 0 1,1 0-1,-1-1 1,1 1-1,2 1 1,-4-2-50,1 0 0,-1 1 0,1-1 0,-1 0 0,1 0 0,-1 0 1,1 0-1,-1 0 0,1 0 0,0 0 0,-1 0 0,1 0 0,-1 0 0,1 0 0,-1 0 0,1 0 0,-1 0 0,1-1 0,-1 1 1,1 0-1,-1 0 0,1 0 0,-1-1 0,0 1 0,1 0 0,-1-1 0,1 1 0,-1 0 0,0-1 0,1 0 0,-1 1-86,1 0-1,-1-1 1,0 1-1,0 0 0,0-1 1,0 1-1,0 0 0,0-1 1,0 1-1,0 0 1,0-1-1,0 1 0,0-1 1,0 1-1,0 0 1,0-1-1,0 1 0,0 0 1,0-1-1,0 1 0,0 0 1,-1-1-1,1 1 1,0 0-1,0-1 0,-1 1-9,1 0-1,0-1 1,0 1 0,0 0-1,0 0 1,0-1-1,0 1 1,-1 0-1,1 0 1,0-1-1,0 1 1,0 0-1,0 0 1,0-1-1,0 1 1,0 0-1,0 0 1,0-1-1,0 1 1,0 0 0,0 0-1,0-1 1,0 1-1,0 0 1,1-1-1,-1 1 1,0 0-1,0 0 1,0 0-1,0-1 1,0 1-1,1 0 1,-1 0-1,0-1 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 11008,'-10'-14'9967,"11"14"-9905,0 0-1,0 0 1,-1 0-1,1 0 1,0 0-1,0 0 1,0 0-1,0 1 0,0-1 1,0 0-1,0 1 1,0-1-1,1 1 1,0 0 27,95 41 806,-14-6-846,-65-29-821,-1 0 1,28 17-1,-37-19-1486,0 1-1,0 0 0,13 13 1,-5 0-1774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4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10880,'0'0'8111,"0"1"-7135,0 188 2510,0 95-3612,-5-40-2887,5-210 1156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5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11136,'6'-1'8511,"8"-3"-5268,39-8-2614,68-4 478,-49 9-838,245-39 574,-216 33-846,194 2 1,-295 11-110,1 0 1,0 0 0,-1 0 0,1 0 0,0 0-1,-1 0 1,1 0 0,0 0 0,0 1-1,-1-1 1,1 0 0,0 0 0,-1 1 0,1-1-1,0 0 1,-1 1 0,1-1 0,-1 0 0,1 1-1,0 0 1,-1 0-249,0-1-1,1 1 1,-1-1 0,0 1-1,0-1 1,0 1 0,0-1-1,0 1 1,0 0 0,0-1-1,0 1 1,0-1-1,-1 1 1,1-1 0,0 1-1,0-1 1,0 1 0,-1-1-1,1 1 1,0-1 0,0 1-1,-1 0 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6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205 602 8064,'2'-1'554,"-1"-1"1,-1 0 0,1 0 0,0 0-1,0 1 1,-1-1 0,1 0-1,-1 0 1,1 0 0,-1 0-1,0 0 1,0 0 0,0 0 0,0 0-1,-1-3 1,0 2-218,0 1 1,0 0-1,-1-1 0,1 1 0,-1 0 1,0 0-1,1 0 0,-1 0 0,0 0 1,0 0-1,-3-1 0,2 0-240,0 1 0,1 0 0,-1 0 1,0 0-1,-1 0 0,1 0 0,0 1 0,0 0 0,-1-1 0,1 1 0,-1 0 0,1 1 1,-1-1-1,1 1 0,-1-1 0,1 1 0,-1 0 0,1 0 0,-1 1 0,0-1 1,1 1-1,-1 0 0,1 0 0,0 0 0,-1 0 0,1 0 0,0 1 0,0 0 1,-1-1-1,1 1 0,1 0 0,-1 1 0,0-1 0,0 0 0,1 1 0,-1-1 0,-2 6 1,-5 8-117,2 0 0,0 0 1,1 0-1,0 1 0,2 0 1,0 1-1,1-1 0,0 1 1,0 21-1,2-28 18,1 0 0,1-1 0,0 1 0,0 0 0,1 0 0,0 0-1,1-1 1,0 1 0,4 11 0,-5-21 3,-1-1-1,1 1 0,-1 0 1,1 0-1,-1 0 0,1 0 1,-1-1-1,1 1 1,0 0-1,-1 0 0,1-1 1,0 1-1,0 0 0,0-1 1,-1 1-1,1-1 0,0 1 1,0-1-1,0 0 0,0 1 1,0-1-1,0 0 1,0 0-1,0 0 0,0 1 1,0-1-1,0 0 0,0 0 1,0 0-1,0-1 0,0 1 1,0 0-1,0 0 1,0 0-1,0-1 0,0 1 1,0 0-1,-1-1 0,1 1 1,2-2-1,4-2 69,0-1 0,1 0-1,11-10 1,-8 6-26,-2 1-19,0 1 1,0-1-1,0-1 1,-1 1-1,-1-2 1,1 1-1,-2-1 1,12-20-1,-12 17 4,-1 0 0,0-1-1,-1 0 1,-1 0 0,0 0-1,-1 0 1,1-17 0,-2 7-19,-2 0 1,-1 0 0,0-1-1,-2 1 1,-1 0 0,-15-43-1,-66-132 82,41 102-104,22 54-63,16 32-78,1 0 1,-5-13-1,9 14-7,2 7 77,2 6 97,10 23-1,-8-17 16,1 1 1,4 17-1,7 33 87,-2-1-66,3 0 0,39 90 1,-55-149-52,69 136-128,-55-110 132,2-1 0,0-2 0,23 26 0,-30-38-132,0-1 0,1 0 0,0 0 0,1-1 0,0-1 0,0 0 0,1-1 0,0 0 0,14 5 0,-27-12 10,0 1 0,1-1-1,-1 0 1,0 0 0,0 0 0,0 0 0,1 1 0,-1-1 0,0 0 0,0 0 0,0 0 0,1 0 0,-1 0 0,0 0 0,0 0 0,1 0 0,-1 0 0,0 0 0,0 0 0,1 0 0,-1 0 0,0 0 0,0 0 0,0 0 0,1 0-1,-1 0 1,0 0 0,0 0 0,1 0 0,-1 0 0,0-1 0,0 1 0,0 0 0,1 0 0,-1 0 0,0 0 0,0 0 0,0-1 0,0 1 0,1 0 0,-1 0 0,0 0 0,0-1 0,0 1 0,0 0 0,0 0 0,0-1 0,0 1-1,1 0 1,-1 0 0,0 0 0,0-1 0,0 1 0,0 0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7296,'0'-11'10021,"0"13"-9499,25 399 3756,126 467-3548,-136-796-1156,15 59-4886,-24-116 2917,-1-4-1823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6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139 25 7168,'1'-3'722,"0"1"1,0-1 0,-1 0-1,1 0 1,0-7 5285,-2 29-3464,-4 4-327,-6 46 0,7-32-1537,1-16-417,-4 32 153,-2 1-1,-24 76 1,-29 36-848,55-143-824,6-18-887,4-16-613,3-6-833,2-2-1376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6.9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18 11136,'-37'-18'11754,"44"23"-10783,13 8-241,4 3 323,40 33 1,82 74-334,-55-49-491,-12-8-3951,-54-51-3036,-13-2 1335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8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9344,'-1'0'3171,"2"6"1097,3-3-3806,0-1 0,-1 1 0,1-1 0,0 1 0,0-1 0,1-1 0,-1 1 0,0-1 0,1 1 0,-1-1 0,1 0 0,5 0 0,12 1 343,28-1-1,-36-1-525,528 0 526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9.4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33 8064,'0'0'23,"0"-3"547,0 0-1,0 1 0,0-1 0,0 0 0,-1 0 1,1 1-1,-1-1 0,-1-8 6186,6 14-5890,3 14-506,0 0 1,-1 0-1,-1 1 1,0-1 0,3 28-1,2 8 28,14 40-17,9 45-90,-9 48-182,3 12-580,-26-188 22,1 1-1,-1 20 1,0-25-951,2-9-181,3-13-1447,-4 11 2036,7-18-3530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19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8 9216,'-5'-7'11567,"-3"130"-9438,3-79-1487,3 78 1,4-96-501,11 51-1,-11-66-91,1-1 0,1 1 0,-1-1 0,2 0 0,0 0 0,0 0-1,9 12 1,-9-17 4,-1 0 0,1-1 0,0 1 0,0-1 0,0 0-1,0-1 1,0 0 0,1 1 0,0-2 0,0 1 0,0-1-1,0 1 1,0-2 0,13 3 0,-1-1 35,0-2-1,1 0 1,34-3 0,-12-4 37,-28 4-475,26-2 1,-36 4-95,1 0 0,0-1 0,-1 1 1,1-1-1,0 0 0,-1 0 0,5-1 0,-5 0-727,1 0-1,0 0 1,-1 0 0,1 0 0,4-5-1,3 2-2114,8 0-656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0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16 9216,'-2'-4'-76,"-5"-7"7078,7 11-6905,0 0-1,0 0 1,0 0-1,0 0 1,-1 0-1,1 0 1,0 0-1,0 0 0,-1 0 1,1 0-1,0 0 1,0 0-1,0 0 1,-1 0-1,1 0 0,0 0 1,0 0-1,0 0 1,-1 0-1,1 0 1,0 0-1,0 0 0,0 0 1,0 0-1,-1 1 1,1-1-1,0 0 1,0 0-1,0 0 1,0 0-1,-1 0 0,1 1 1,0-1-1,0 0 1,0 0-1,0 0 1,0 0-1,0 1 0,0-1 1,0 0-1,0 0 1,-1 0-1,1 1 1,0-1-1,0 0 1,0 0-1,0 0 0,0 1 1,0-1-1,0 0 1,-1 5 51,0 0 0,0 0 0,0 0 0,0 0 0,1 0 0,-1 0 1,2 7-1,5 39 569,-2-22-529,37 323 223,-27-198-286,20 153-154,-27-248-259,-7-58 212,0 0 0,0-1-1,0 1 1,0-1 0,0 1 0,0-1-1,0 1 1,0 0 0,1-1 0,-1 1 0,0-1-1,0 1 1,1-1 0,-1 1 0,0-1-1,1 0 1,-1 1 0,0-1 0,1 1 0,-1-1-1,1 0 1,-1 1 0,1-1 0,-1 0-1,1 1 1,-1-1 0,1 0 0,-1 0 0,1 1-1,-1-1 1,1 0 0,-1 0 0,1 0-1,0 0 1,-1 0 0,1 0 0,-1 0 0,1 0-1,-1 0 1,1 0 0,0 0 0,-1 0-1,1 0 1,-1-1 0,1 1 0,-1 0 0,1-1-1,4-1-847,-1-1 0,0 1 0,0-2-1,7-5 1,0 0-1084,12-5-2146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1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319 757 7552,'-1'-1'3471,"-3"-6"-2350,-4 2 692,7 4-1602,0 1-1,1 0 1,-1-1-1,0 1 0,1-1 1,-1 0-1,0 1 1,1-1-1,-1 0 1,1 1-1,-1-1 0,0-1 1,-2-2 82,0 0 0,-1 1-1,1-1 1,-1 1 0,1 0 0,-1 0 0,0 0 0,-1 0-1,1 1 1,0-1 0,-1 1 0,1 0 0,-1 0 0,0 1-1,-7-2 1,-4 0 11,1 0-1,-1 1 0,-24 1 0,35 1-278,0 0-1,0 1 0,0-1 0,1 1 0,-1 1 1,0-1-1,1 1 0,-1-1 0,0 1 1,1 1-1,0-1 0,0 1 0,-1-1 0,1 1 1,1 0-1,-1 1 0,0-1 0,1 1 1,0-1-1,0 1 0,0 0 0,0 0 1,1 1-1,-4 6 0,0 4-56,0 0 1,1 0-1,0 0 0,2 0 1,0 1-1,-2 22 0,4-26-11,1 0 0,0 0 0,0 1 0,2-1 0,4 23 0,-5-30 38,1 0 0,0-1 0,0 1-1,0-1 1,0 1 0,1-1 0,4 7 0,-5-9 11,0 0 0,0 0 0,0 0 0,0-1 0,0 1 0,1 0 0,-1-1 0,0 1 1,1-1-1,-1 0 0,1 0 0,-1 0 0,1 0 0,4 0 0,-3 0 10,1-1-1,-1 0 0,0-1 1,0 1-1,0-1 0,0 0 1,0 0-1,0 0 0,0 0 1,0-1-1,0 0 1,0 1-1,0-1 0,-1-1 1,1 1-1,-1 0 0,0-1 1,0 0-1,1 0 0,3-5 1,4-5 19,0 0 1,-1-1-1,13-24 0,-15 24-19,-1 1 0,-1-1 0,0 0 0,0-1 0,-2 0 0,0 1 0,0-2 0,-1 1 0,-1 0 0,-1 0 0,0-1 0,-1 1 0,-1-1 0,0 1 0,-6-28 0,-18-54 63,-38-99-1,-50-90-358,111 282 275,-10-20-54,9 19 55,0 0 0,1 0 0,0 0 0,0-1 0,0 1 0,0 0 1,-1-12-1,4 29 8,0 0 1,1 0 0,6 18-1,1 6 58,-1 2-23,14 70 47,40 118 0,-50-192-99,1 0 1,2-1 0,2-1-1,1 0 1,1-2-1,1 0 1,38 42 0,-30-41-298,-15-15-463,1-1 0,24 20-1,-38-34 582,1-1 0,0 1 0,0-1-1,0 0 1,-1 1 0,1-1 0,0 0-1,0 1 1,0-1 0,0 0 0,0 0-1,0 0 1,-1 0 0,1 0-1,0 0 1,0 0 0,0 0 0,0 0-1,0 0 1,0-1 0,0 1 0,-1 0-1,1 0 1,0-1 0,0 1 0,0-1-1,-1 1 1,2-2 0,5-1-1726,3-1-2108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1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11520,'-4'4'8475,"4"-4"-8295,4 8 2021,11 8-1820,88 81-19,-81-76-957,11 9-2321,-30-27 1683,1-1 1,-1 0-1,1 0 1,-1-1-1,5 2 1,2-2-3872,5-1 843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2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0 8704,'0'0'2816,"-6"7"1546,3-1-3533,1 0 0,0 0 0,0 0-1,1 0 1,-1 8 0,-1 1-106,-7 43 269,-5 98 1,13 60-1683,3-131-498,-2-67 89,-4 31 1,4-41 218,-1 0 1,1-1 0,-2 1 0,1 0-1,-1-1 1,-5 8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2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77 9344,'2'3'12587,"2"-3"-12849,20-1 1829,46-9 1,3-1-970,90 6 11,-19 1-359,-127 3-232,470-40 545,-486 41-575,66-6-96,-58 6-599,-1 0-1,1 0 1,0 1 0,-1 0 0,15 4 0,-17 0-1397,-11 8-7743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5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15 5632,'1'-1'181,"-1"0"0,0 1 0,0-1 0,-1 0 0,-4-9 8530,-16 9-5330,28 10-2750,-1 1 0,2-2 1,14 16-1,-13-15-362,8 11-175,-1 1 0,20 31 0,20 48 98,-37-66-122,102 206 336,70 155 180,-166-340-633,8 16-1932,-30-66 1657,-1-5-1109,-2-9-2755,0 3 2434,0-3-2306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268 511 8320,'0'0'8138,"-10"-9"-5733,-11-10-598,16 14-1503,0 1-1,0-1 0,-1 1 0,1 0 1,-11-6-1,12 8-170,1 1 0,-1-1 0,1 1 0,-1 0 0,0 0 0,0 0 0,0 0 0,1 0 0,-1 1 0,0 0 0,-7 0 0,8 1-78,-1-1 1,1 1-1,0 0 0,0 1 0,0-1 0,0 0 0,0 1 0,0 0 0,0 0 0,0 0 1,1 0-1,-1 0 0,-4 5 0,-2 5-42,0-1-1,2 2 1,-1-1 0,1 1 0,1 0-1,0 0 1,-5 20 0,1-6 56,5-12-89,0-1 1,1 1 0,1-1 0,0 1 0,2 0-1,-1 0 1,2 1 0,0-1 0,3 21 0,-3-33 20,0 0-1,1-1 1,-1 1 0,1 0 0,0-1 0,0 1 0,0-1 0,0 0 0,1 1 0,-1-1 0,1 0 0,-1 1 0,1-1 0,0 0 0,0 0 0,0 0 0,3 2 0,-2-2 4,0-1 1,0 1-1,0-1 1,0 0 0,0 0-1,1 0 1,-1 0 0,0-1-1,0 1 1,0-1-1,1 0 1,-1 0 0,0 0-1,5-1 1,4-1 33,1-1 1,-1 0-1,-1-1 1,1 0 0,-1-1-1,1-1 1,-1 1-1,-1-2 1,1 1-1,-1-2 1,0 1-1,-1-1 1,0-1-1,0 0 1,-1 0-1,8-11 1,-12 13-20,0 0 0,0 0 0,-1 0 0,0 0 0,0 0 0,0-1 0,-1 0 0,1-9 0,5-65 58,-8 76-85,1-21 15,-2 0 1,0-1 0,-2 1 0,-1 0 0,-1 1 0,-2-1 0,0 1 0,-2 0 0,-1 0-1,0 1 1,-22-35 0,-66-97 109,91 146-110,-1 1 1,-14-16 0,16 22-20,4 7-20,6 14-65,11 24-75,35 101 185,-13-32 31,2-13 29,52 92 1,-58-126-59,27 48-59,-57-106 21,1-1 1,-1 0-1,1-1 0,7 8 0,1 0-125,-12-11 92,1 1-1,-1-1 1,0 0-1,0 1 0,1-1 1,-1 0-1,0 0 1,1 1-1,-1-1 1,1 0-1,-1 0 0,0 0 1,1 1-1,-1-1 1,1 0-1,-1 0 1,0 0-1,1 0 1,-1 0-1,1 0 0,-1 0 1,0 0-1,1 0 1,-1 0-1,1 0 1,-1 0-1,1 0 1,-1 0-1,0 0 0,1-1 1,-1 1-1,0 0 1,1 0-1,-1 0 1,1-1-1,10-14-4082,-4 5 309,3 2-987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4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108 4 10112,'-1'-3'3957,"-2"6"-1605,-3 9-315,-2 13-920,2-1 0,-6 39-1,6-24-605,-44 236 1612,45-252-2170,1-10-317,2-1 0,0 0-1,-1 17 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 10240,'0'0'216,"0"-1"1,0 1-1,0 0 1,0 0-1,0-1 1,0 1-1,0 0 1,0-1-1,0 1 1,0 0-1,0-1 1,0 1-1,-3-3 2816,3 2-2816,0 2 14,0-1 1,0 0-1,0 1 0,0-1 1,0 0-1,0 0 0,0 1 1,0-1-1,0 0 0,0 1 1,0-1-1,0 0 0,2 4 2995,-1-3-2995,3 6 227,1 0-1,-1 1 0,4 10 0,3 7 247,7 7-188,2 0 1,44 55-1,62 46-930,-68-82-1941,-35-32-2885,35 36 1,-42-32 723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7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4 9600,'-21'-4'12149,"21"5"-12074,1-1 0,-1 1 0,0-1 0,0 1 0,1 0 0,-1-1 0,0 1 0,1-1 0,-1 1 0,0-1 0,1 1 0,-1-1 0,1 0 0,-1 1 0,1 0 0,12 6 491,-1-1 0,1 0 1,24 8-1,-1-1-175,37 16 17,2-3 1,91 19 0,-144-42-351,1-1 0,0 0-1,25-3 1,-13 1-3041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28 11648,'13'0'6467,"40"0"1478,99-4-7766,-43 2-243,-67 2-2888,75-8 0,-48-1-3874,-33 4 2309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28.0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156 113 7808,'0'-3'355,"0"1"0,0-1 0,0 0 0,0 1 0,0-1 1,0 1-1,-1-1 0,1 0 0,-1 1 0,0-1 0,0 1 0,1 0 1,-2-1-1,1 1 0,0 0 0,0-1 0,-1 1 0,1 0 0,-1 0 1,0 0-1,-3-3 0,3 4-42,0-1 0,1 1 0,-1 0 0,0-1 1,0 1-1,0 0 0,0 0 0,0 0 0,0 1 0,0-1 1,0 0-1,-4 0 0,4 1-207,1 1 0,-1-1 1,0 0-1,1 0 0,-1 1 1,1-1-1,-1 1 0,1-1 0,-1 1 1,1 0-1,0-1 0,-1 1 1,1 0-1,0 0 0,-1 0 0,1 0 1,0 0-1,-2 3 0,-3 3 69,1 0 0,0 1-1,1 0 1,-1 0-1,1 0 1,1 0 0,-1 1-1,-2 13 1,-12 73 232,9-29-72,1 133 1,10-151-209,2-1 0,2 0 0,19 73 0,-23-113-118,0 0 0,1-1 1,-1 1-1,1-1 0,1 0 1,-1 0-1,1 0 0,0 0 1,0 0-1,1-1 0,8 9 1,-9-11 16,1 0 0,-1 0 0,1 0-1,0 0 1,0-1 0,1 1 0,-1-1 0,0 0 0,1-1 0,-1 0 0,1 0 0,0 0 0,-1 0 0,10-1 0,4-1 90,-1 0 0,1-2 0,0 0 0,23-7 0,72-31 451,-96 33-456,-1 0 0,0-1 0,0-1 0,-1 0 0,-1-2 0,1 1 1,-2-2-1,0 0 0,0-1 0,-1 0 0,-1-1 0,-1-1 1,0 1-1,-1-2 0,0 0 0,-1 0 0,-1 0 0,8-28 0,-9 20-28,0 0 0,-2-1 0,-1 0 0,1-45 1,-5 60-69,0 1 0,-1-1-1,-1 0 1,1 1 0,-2-1 0,1 1 0,-2 0 0,1 0 0,-1 0 0,-1 0 0,0 1 0,0-1 0,-1 1 0,-9-11 0,3 7-34,-1 1-1,-1 0 0,0 1 0,-1 0 0,0 1 0,0 1 0,-33-15 0,-123-35-820,155 54 709,-21-6-1604,-1 2 0,-42-4 0,78 12 1389,1 1 1,-1 0-1,1 0 1,-1 0-1,1-1 0,-1 1 1,0 1-1,1-1 1,-1 0-1,1 0 1,-1 1-1,1-1 1,-1 0-1,1 1 1,-1 0-1,1-1 1,-1 1-1,-1 1 1,2 6-4759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36.737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224 342 8064,'-52'-29'9115,"53"30"-9087,-2 14 226,7 19-409,42 190 315,34 146 795,-39-178-768,0 4 26,-25-122-214,12 42 76,-22-98 1009,-6-23-803,-1-9 93,-1-17 74,-6-168 203,-78-405-619,83 598-32,-152-637 245,138 604-304,8 29-1,7 10 60,0-1-1,0 1 0,0 0 0,0 0 0,0 0 0,0 0 1,0 0-1,-1 0 0,1 0 0,0 0 0,0 0 1,0 0-1,0 0 0,0 0 0,0 0 0,0 0 1,0 0-1,0 0 0,0 0 0,0 0 0,-1 0 0,1 0 1,0 0-1,0 0 0,0 0 0,0 0 0,0 0 1,0 0-1,0 0 0,0 0 0,0 0 0,0 0 1,0 0-1,-1 0 0,1 0 0,0 0 0,0 0 0,0 1 1,0-1-1,0 0 0,0 0 0,0 0 0,0 0 1,0 0-1,0 0 0,0 0 0,0 0 0,0 0 1,0 0-1,0 0 0,0 0 0,0 1 0,-1 19-40,33 183-72,-7-59 114,38 220 58,-25-185-47,52 211-115,-85-370 97,-4-15 26,0 1 1,0-1-1,0 0 1,1 0-1,0 0 1,0 0 0,0 0-1,0 0 1,1-1-1,0 1 1,4 4 35,-7-9-45,0 0 1,0 1 0,1-1 0,-1 0-1,0 0 1,0 0 0,0 0 0,0 0-1,1 0 1,-1 0 0,0 0-1,0 0 1,0 0 0,0 0 0,1 0-1,-1 0 1,0 0 0,0 0 0,0 0-1,1 0 1,-1 0 0,0 0 0,0 0-1,0 0 1,0 0 0,1 0 0,-1 0-1,0 0 1,0 0 0,0 0 0,0-1-1,1 1 25,-1 0-25,0 0 1,0 0 0,0 0 0,0-1-1,0 1 1,1 0 0,-1 0 0,0 0-1,0-1 1,3-9 256,-2 9-188,13-63 805,-12 48-840,1 0-1,1 0 1,1 0-1,0 0 1,9-17-1,-14 32-44,1 1 0,-1-1 0,0 0 0,0 1 0,1-1 0,-1 1-1,1-1 1,-1 1 0,0-1 0,1 1 0,-1-1 0,1 1 0,-1 0 0,1-1-1,-1 1 1,1 0 0,0-1 0,-1 1 0,1 0 0,-1-1 0,1 1 0,0 0 0,-1 0-1,1 0 1,-1 0 0,1 0 0,0 0 0,-1 0 0,1 0 0,0 0 0,-1 0-1,1 0 1,1 0 0,1 2 10,-1-1 0,1 0 0,-1 1 1,1 0-1,-1-1 0,3 4 0,7 3-82,-5-4 77,1 0 0,-1-1-1,1-1 1,0 1 0,0-1 0,0 0 0,1-1-1,-1 0 1,17 0 0,92 0 392,137-3 667,-207-1-682,51-12-1,-33-2-178,-45 11-142,39-8 0,-26 10 44,38-5 56,76-1 0,76 10 393,-223-17-415,-1-2-136,-1 0 0,-1 0 0,-10-35 0,0 0-15,-9-73-10,-23-96 17,33 184 20,-30-69 0,33 89 1,-2 0-1,0 0 1,-1 1-1,-1 1 1,-16-18-1,-3-6-4,26 36 39,6 4-49,0 1 1,-1 0 0,1 0 0,0-1 0,-1 1 0,1 0 0,0-1-1,-1 1 1,1 0 0,0-1 0,0 1 0,-1-1 0,1 1 0,0-1-1,0 1 1,0 0 0,0-1 0,-1 1 0,1-1 0,0 1 0,0-2-1,-1 1 2,-1 0 0,0 0 0,0 0 0,0 0 0,0 1 0,0-1 0,0 0 0,-4 0 0,-36-5 397,31 4-279,1 1 0,-13-1 0,-9-2 39,-339-26-35,241 24-42,28 4-126,0 4 0,1 5 1,-115 22-1,168-21-17,-183 26-1155,220-32 755,1-1 0,-1-1 0,0 0 0,0-1 0,-15-2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38.6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1 9472,'-1'0'171,"-9"3"1442,0 1 0,1 0 0,-1 0 1,1 1-1,0 0 0,0 1 0,-16 12 1,24-17-1225,8-1 123,286 0 1605,-235 4-2061,-41-3-841,0 1 1,0-2-1,24-2 1,-37 1 109,-1 0 0,1 0 1,-1 0-1,1-1 0,-1 1 1,0-1-1,6-3 0,11-8-4380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39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11520,'3'-2'8967,"7"-2"-7291,15-4-2074,-9 5 578,0 2 0,0 0 0,0 0 1,1 2-1,-1 0 0,0 0 0,20 6 1,-26-5-46,0 1 1,0 0-1,0 1 1,-1 0 0,1 0-1,-1 1 1,0 0 0,0 1-1,-1 0 1,1 0 0,-2 1-1,12 11 1,-8-5 58,-1 1-1,0 1 1,-1-1-1,-1 2 1,0-1 0,-1 1-1,0 0 1,-2 1 0,0 0-1,5 32 1,-8-33-155,-1-1 0,0 1 1,-1-1-1,-1 1 0,-1-1 0,0 1 0,-1-1 1,0 0-1,-1 0 0,-1 0 0,-1-1 1,-10 22-1,-35 44-77,31-51 38,-16 32 0,36-61-8,-1 1-1,1 0 0,-1 0 0,1 0 1,-1 0-1,1 0 0,0 0 0,0 0 1,-1 0-1,1 1 0,0-1 0,0 0 1,0 0-1,0 0 0,0 0 0,0 0 1,1 0-1,-1 0 0,0 0 0,0 0 1,1 0-1,-1 0 0,1 0 0,0 2 1,1-2 2,-1 1 1,1-1-1,-1 0 1,1 0 0,-1 1-1,1-1 1,0 0-1,0 0 1,-1-1 0,1 1-1,0 0 1,3 0-1,6 1 1,0 0 0,0-1 0,19 0 0,21-3 73,53-10 0,10-1-3100,-111 13 2869,12-1-2163,1-1 0,27-6 0,-17-1-2740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39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177 42 11520,'-2'-2'677,"-14"-24"4120,15 25-4476,1 0-1,-1 0 0,0-1 0,0 2 0,0-1 0,0 0 0,-1 0 0,1 0 0,0 0 1,0 1-1,0-1 0,-1 1 0,1-1 0,0 1 0,0-1 0,-1 1 0,1 0 0,-2-1 1,2 1-273,0 1 0,1-1 0,-1 0 0,0 1 0,1-1 0,-1 0 0,1 1 0,-1-1 0,1 1 0,-1-1 0,1 1 0,-1-1 0,1 1 0,-1-1 0,1 1 0,-1-1 0,1 2 0,-2 0 42,-2 4-85,1 1 0,-1 1 0,1-1 0,0 0 0,1 1 0,0 0 0,0-1 0,-1 12 0,-3 9-12,-14 59 38,-27 97-228,31-120-2451,8-22-1877,8-23-301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0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65 411 8064,'-5'-5'1126,"3"3"-846,1 0-1,-1 1 1,1 0-1,-1-1 0,0 1 1,1 0-1,-1 0 1,0 0-1,0 0 1,0 0-1,0 0 1,0 1-1,0-1 1,0 1-1,0-1 0,-2 1 1,2 0-142,0-1 0,1 1 0,-1-1 0,1 0 0,0 1 0,-1-1 0,1 0 0,-1 0 0,1 0 0,0 0 0,0 0 0,0 0 0,-1 0 0,1 0 0,-1-1 0,0-1 139,0 1 560,7 2-746,0 1-1,0-1 0,0 1 0,0 0 0,0 0 0,0 1 0,9 3 1,30 21 224,-33-19-210,4 4-18,0 1 0,-1 0 1,0 0-1,-1 2 0,0 0 0,-1 0 1,14 23-1,65 124 226,-74-127-263,140 234 325,-120-214-247,2-3-1,87 88 0,140 79 164,-240-199-262,21 15 130,0-1 0,3-3-1,84 38 1,-125-64-39,0 0 1,0-1-1,1 0 1,-1 0-1,1-1 0,16 2 1,-25-3-82,0-1 1,0 0-1,0 0 0,0-1 1,0 1-1,0 0 1,1 0-1,-1 0 1,0-1-1,0 1 1,0-1-1,0 1 0,0-1 1,0 1-1,0-1 1,-1 1-1,1-1 1,0 0-1,0 1 1,1-3-1,-1 2 18,0-1 1,-1 0-1,1 1 0,0-1 1,-1 0-1,1 0 0,-1 0 0,0 1 1,1-1-1,-1 0 0,0 0 1,0-2-1,-2-14 266,-4-25-1,-16-72-108,-5 1-1,-5 1 0,-72-171 1,-142-266-705,234 522 391,-96-199-1443,100 213 1161,0 0 0,0 1 0,-1 0-1,-1 1 1,0 0 0,-1 0 0,0 1 0,-15-11-1,-2 5-1618,27 16 1742,0 0-1,0 1 0,-1-1 0,1 1 0,0-1 1,-1 1-1,1 0 0,-1-1 0,1 1 1,0 0-1,-1 0 0,1 0 0,-1 0 0,1 0 1,0 0-1,-1 0 0,-2 1 0,4-1 91,0 1 0,0-1 0,-1 0 0,1 0 0,0 0 0,0 1 0,0-1 0,-1 0 0,1 1 0,0-1 0,0 0 0,0 0 0,0 1 0,0-1 0,0 0 0,-1 1 0,1-1 0,0 0 0,0 1 0,0-1 0,0 0 0,0 1 0,0-1 0,0 0 0,0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5.6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0 273 8064,'0'0'3744,"21"0"-1472,-5 0-1184,-6 0 64,22-9-193,-6 0-63,24-19-480,-13 9-192,15-17-64,-10 8-192,14-9 32,-9 6-992,27 3-448,-19 5-959,29 9-417,-17 3-1056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39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12416,'5'3'10695,"5"12"-8777,13 21-2617,-10-13 747,17 30 36,2-1-1,47 58 1,-27-48-167,67 77-414,-35-51-3318,-74-79 1584,-1 0 1,0 1-1,13 19 1,-11-7-1786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0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1 374 9856,'6'-5'1846,"0"0"0,0 0 0,0 0 0,1 0 0,9-4 0,-6 5-911,0-1 0,0 2 0,15-4 1,5 1-1137,58-3 1,-55 7 1175,124-14-151,264-61 0,52-63-541,-435 127-315,123-38-976,-155 49 525,1 0 0,0 1 0,0 0 1,-1 0-1,13 1 0,18 6-7713,-17-3 1151,-4-2 1989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0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0 13312,'-32'47'4927,"17"-15"-3839,-6 27 256,12-17-96,-7 37-512,6 36-128,-6 19-320,-5 60-192,5 22-64,-5 52-32,0 13 64,-5 50-544,5-22-128,6 0-928,15-23-352,10-41-3871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1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10368,'44'0'8966,"33"0"-3725,-35 1-6057,-1 1 0,67 13 0,-85-10 12,-3 0-1100,21 3-1,0-7-3129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2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90 10112,'-14'-16'3285,"14"15"-3127,-1 1 0,1-1 0,-1 1 0,1-1 0,-1 0 0,1 1 0,0-1 1,-1 0-1,1 0 0,0 1 0,-1-1 0,1 0 0,0 0 0,0 1 0,0-1 0,0 0 0,-1 0 0,1 0 0,0 1 1,1-1-1,-1 0 0,0 0 0,0 1 0,0-1 0,1-1 0,0 0 55,0 0 1,0 0-1,0 1 1,0-1-1,0 1 1,1-1-1,-1 1 1,1-1-1,2-2 1,4-1 200,1 0 0,-1 1 0,11-5-1,-19 9-409,4-2 141,1 0-1,0 0 1,0 1 0,0-1 0,0 1 0,0 0 0,0 1 0,9-1 0,-10 2-52,0-1 1,0 1 0,0 0 0,0 0-1,-1 0 1,1 1 0,-1-1 0,1 1-1,-1 0 1,1 0 0,-1 0 0,4 3-1,0 1 53,0 0 0,-1 0 0,1 0-1,-1 1 1,-1-1 0,1 2 0,-1-1-1,-1 0 1,1 1 0,-1 0 0,-1 0 0,1 0-1,-1 1 1,-1-1 0,1 1 0,-2-1-1,2 15 1,-2 9-14,-1 0-1,-9 58 1,-1 28-9,9-88-165,2 35-166,-1-58 202,1 0 0,0 0-1,1 0 1,0 0 0,0 0-1,5 11 1,-6-17 6,-1 1 0,1-1 0,0 0 0,0 1 0,0-1 0,0 0 0,0 0-1,0 0 1,0 0 0,1 0 0,-1 0 0,0 0 0,0 0 0,1-1 0,-1 1 0,1 0 0,2 0-1,-1 0-17,0-1-1,0 1 0,1-1 0,-1 0 0,0 0 0,0 0 0,1 0 0,3-2 0,6-1-336,-1-1-1,1 0 0,15-9 0,-20 10-70,54-27-2715,-29 14-1590,42-16 1,-43 23 522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2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12032,'-3'0'12225,"-3"4"-10016,-6 7-2884,8-6 706,0 1 0,0-1-1,1 0 1,0 1 0,-4 8 0,-3 7 30,0-1-89,0 1 1,-11 39-1,-6 48-1603,16-61 107,7-29 543,-9 41-3219,9-22-5450,4-26 4850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2.9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11392,'3'-2'7837,"3"3"-5346,10 8-2605,-14-7 987,20 12-611,-1 1 0,0 1 0,-2 1 0,0 1 0,-1 0 0,0 1 0,-2 1 0,26 41 0,25 63-746,-26-46-494,-16-33-171,56 94-6261,-57-106 2994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4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0 8960,'-1'4'695,"-1"-1"0,1 0 1,0 0-1,-1 0 0,-7 9 8858,12-7-9348,0-1 0,0 0 0,0 0 0,0 0 0,1-1 0,0 1 0,0-1 0,0 0 0,0 0 0,0 0 0,1-1 0,-1 1 1,1-1-1,-1 0 0,7 1 0,10 4 44,0-2 1,24 4-1,-39-8-166,40 7 455,88 3 1,-111-11-394,209-4 947,-101 2-756,-75 3-229,-54-1-153,0 0 1,0 0-1,1 1 0,-1-1 1,0 1-1,0 0 0,0-1 1,0 1-1,0 0 1,0 0-1,0 1 0,0-1 1,0 0-1,2 3 0,-2-2-573,0-1-1,1 1 0,-1-1 0,0 1 1,1-1-1,-1 0 0,5 2 0,-4-3-79,0 0 0,-1 0 0,1-1 0,-1 1 0,1 0 0,-1-1-1,1 0 1,-1 1 0,1-1 0,-1 0 0,0 0 0,1-1 0,-1 1-1,0 0 1,0-1 0,0 1 0,3-4 0,-3 4 158,19-16-4013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4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306 161 8576,'-2'-13'1352,"-1"0"0,0 0 0,-1 0 0,-1 0 0,-9-18-1,10 23-672,0 1-127,1 0 0,-1 0 0,0 1 0,-1 0 0,-7-9 0,11 15-502,0-1-1,0 0 0,0 0 1,0 0-1,0 1 1,0-1-1,0 0 0,0 1 1,0-1-1,0 1 0,-1-1 1,1 1-1,0 0 0,0 0 1,0-1-1,-1 1 0,1 0 1,0 0-1,0 0 1,-1 0-1,1 0 0,0 1 1,0-1-1,-1 0 0,1 0 1,0 1-1,0-1 0,0 1 1,0-1-1,0 1 0,0 0 1,-1-1-1,1 1 0,0 0 1,1 0-1,-1-1 1,0 1-1,0 0 0,0 0 1,0 0-1,0 2 0,-16 19 102,1 2-1,2-1 0,-22 48 1,19-37-1,3-5-119,0 2-1,2-1 0,2 1 0,1 1 0,-8 44 1,9-10-33,2 0 0,3 1 1,9 100-1,-1-120 2,2 0 0,2 0 1,2-1-1,2 0 0,35 79 0,-41-108 28,2-1-1,0 0 1,1 0-1,0-1 1,16 17 0,-21-27-17,-1 0 0,1 0-1,1-1 1,-1 0 0,1 0 0,0 0 0,0-1 0,0 1 0,0-2 0,0 1 0,1-1 0,-1 0 0,1 0 0,0 0 0,0-1 0,-1 0 0,9 0 0,-2-2 20,0 0 1,0-1-1,0 0 0,0-1 1,-1-1-1,1 0 0,12-6 1,-6 2 2,0-2 1,-1 0 0,27-21-1,-37 25-2,0-1 0,0 0-1,-1-1 1,0 1 0,-1-1-1,1-1 1,-1 1 0,5-12-1,-9 16-18,0 0 0,0 0 0,-1 0 0,1 0 0,-1 0 0,0 0 0,0 0-1,0 0 1,-1-1 0,0 1 0,0 0 0,0-1 0,0 1 0,0 0 0,-1 0-1,0-1 1,0 1 0,0 0 0,-1 0 0,1 0 0,-1 0 0,-2-4 0,0 2-9,-1 0 1,0 1 0,1 0-1,-2 0 1,1 0 0,-1 0-1,1 1 1,-1 0 0,0 0-1,-1 1 1,1-1 0,-1 1-1,1 1 1,-1-1 0,-9-1-1,4 2 1,1-1 0,0 2-1,-1 0 1,1 0 0,-1 1 0,1 0-1,-1 1 1,-21 4 0,25-3-119,0 1 1,0 0-1,1 0 0,-1 0 1,1 1-1,0 0 0,-7 5 1,11-7 36,0 0 0,1 1 1,-1-1-1,1 0 0,-1 1 1,1-1-1,0 1 0,0 0 1,0-1-1,1 1 0,-1 0 1,0 0-1,1 0 0,0 0 1,0 1-1,0-1 0,0 0 1,1 1-1,-1 3 0,1-6-23,0 0 1,0 0-1,0-1 0,0 1 0,0 0 0,0 0 0,1 0 1,-1-1-1,0 1 0,1 0 0,-1 0 0,0-1 1,1 1-1,-1 0 0,1-1 0,-1 1 0,1-1 0,-1 1 1,1 0-1,0-1 0,-1 1 0,1-1 0,0 0 0,-1 1 1,1-1-1,0 1 0,0-1 0,-1 0 0,1 0 0,0 1 1,0-1-1,-1 0 0,1 0 0,0 0 0,1 0 0,5 0-623,-1 0-1,0 0 0,12-3 0,-8 2-56,33-6-2094,12-5-1062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5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 11904,'-2'-1'738,"1"1"-539,1-1 1,-1 1 0,0 0 0,1-1-1,-1 1 1,0 0 0,1 0-1,-1 0 1,0 0 0,1-1-1,-1 1 1,0 0 0,0 0-1,1 0 1,-1 1 0,0-1-1,1 0 1,-1 0 0,0 0-1,-4 3 3880,12 12-2479,9 9-1192,0 1-217,2 0-1,0-1 0,2-1 1,38 35-1,-20-29-449,61 37-1,-36-32-4090,-47-26 2056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6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8448,'-6'0'1212,"2"-1"-611,0 1 1,0 0-1,0 1 1,0-1-1,0 1 1,-1-1 0,1 1-1,0 0 1,1 1-1,-9 2 1,10-2-490,-1 0-1,1 0 1,-1 0 0,1 1 0,0-1 0,0 1 0,0-1-1,0 1 1,0 0 0,1 0 0,-1-1 0,-1 6-1,0 1 81,1 1 0,-3 16-1,3-17 15,1 4-48,0 0-1,0 1 0,1-1 1,1 0-1,0 0 0,1 0 1,0 0-1,6 18 0,-2-14-39,0 0 0,1 0 0,1-1 0,0 0-1,17 24 1,-21-36-51,-1 1 1,1-1-1,1 0 0,-1 0 0,1 0 0,-1 0 1,1-1-1,0 1 0,1-2 0,-1 1 1,0 0-1,1-1 0,-1 0 0,1 0 1,0-1-1,0 1 0,0-1 0,0-1 1,0 1-1,0-1 0,0 0 0,-1 0 1,1-1-1,0 0 0,9-2 0,-5 1 162,0-1 0,-1 0-1,1-1 1,-1 0 0,0 0-1,0-1 1,-1 0 0,1-1-1,-1 0 1,0 0 0,-1 0-1,1-1 1,-1-1 0,8-10 0,-12 14-132,0-1 0,-1 1 0,0-1 0,1 1 0,-1-1 0,-1 0 0,1 0 0,-1 0 0,0 0 0,0-1 0,0 1 0,-1 0 0,0-6 1,0 4-40,-1 0 1,0 1-1,-1-1 1,1 0-1,-1 0 1,-1 0-1,1 1 1,-1-1 0,-4-5-1,3 4-159,-1 0 0,-1 1 0,1 0 1,-1 0-1,0 0 0,-1 1 0,0-1 0,0 2 0,0-1 0,-1 1 1,1 0-1,-1 1 0,0-1 0,-1 2 0,-10-4 0,8 4-310,0 1-1,-1 0 1,1 1 0,-1 1-1,1 0 1,-1 0 0,1 1-1,-23 5 1,-1 3-2906,-47 19 1,81-28 3257,-26 10-4554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5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10112,'-5'-13'3776,"0"9"-449</inkml:trace>
  <inkml:trace contextRef="#ctx0" brushRef="#br0" timeOffset="1">6 17 18719,'16'75'1794,"-6"-36"-1091,6 68 0,31 340 119,-22-312-1040,-18-111-474,0 0 0,1 0-1,17 31 1,-22-49 216,0-1 0,0 1 0,1-1-1,0 0 1,0-1 0,5 6 0,-8-10 348,-1 1 1,1-1 0,-1 0-1,1 1 1,-1-1-1,1 1 1,-1-1-1,1 0 1,-1 0-1,1 1 1,0-1 0,-1 0-1,1 0 1,-1 0-1,1 1 1,0-1-1,-1 0 1,2 0 0,8-7-3921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6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23 167 9216,'0'-3'573,"-1"-1"-1,0 1 1,0 0 0,0 0 0,0-1 0,-1 1 0,1 0 0,-1 0 0,0 0-1,0 0 1,-4-4 0,6 6-430,-1 0 1,1 0-1,0 0 0,-1 0 0,1 1 0,0-1 1,0 0-1,-1 0 0,1 0 0,0 0 1,0 0-1,0 0 0,0 0 0,0 1 0,0-1 1,1 0-1,-1 0 0,0 0 0,0 0 1,1 0-1,-1 1 0,1-2 0,10-19 574,-7 16-609,0 0 1,1 1-1,-1-1 0,1 1 1,0 0-1,0 1 1,1-1-1,-1 1 0,8-3 1,6-2 151,31-9 1,-37 13-79,0 1-1,0 0 1,1 1-1,-1 1 1,0 0-1,1 1 1,-1 0-1,16 3 1,-23-2-47,0 0-1,0 1 1,0-1-1,0 1 1,0 1-1,-1-1 1,1 1-1,-1 0 1,0 0 0,1 1-1,-1-1 1,-1 1-1,1 0 1,-1 0-1,1 1 1,-1 0 0,-1-1-1,1 1 1,6 11-1,-5-5-8,0 1 0,-1-1 0,0 1 0,-1 0 0,0 0 0,0 1 1,-2-1-1,1 24 0,-2-20-87,-1 0 1,-1 1 0,-1-1 0,0 0 0,-1 0 0,-8 19 0,-37 107-19,47-138-33,1 0 0,0 0 0,0 0 0,0 0 0,1 0 0,0 0 1,0 0-1,0 1 0,0-1 0,0 0 0,2 8 0,-1-10 10,0 0-1,0 0 1,0-1 0,0 1-1,0 0 1,0-1 0,1 1 0,-1-1-1,0 1 1,1-1 0,0 1-1,-1-1 1,1 0 0,-1 0-1,1 0 1,0 0 0,0 0 0,0 0-1,0 0 1,0-1 0,0 1-1,0-1 1,0 1 0,0-1-1,2 0 1,13 1-35,0-1-1,-1-1 1,1 0-1,0-1 1,21-6-1,-29 6-94,41-11-2169,9-1-4769,-34 10 1887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7.1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273 970 7552,'1'-2'705,"-2"-11"1143,1 13-1724,0 0 0,0-1 0,0 1 0,0 0 0,0-1 1,0 1-1,0 0 0,0-1 0,0 1 0,0 0 0,0-1 0,0 1 0,-1 0 0,1-1 0,0 1 0,0 0 0,0 0 0,-1-1 0,1 1 0,0 0 0,0 0 0,-1-1 0,1 1 0,0 0 0,0 0 0,-1 0 0,1 0 0,0-1 0,-1 1 0,1 0 0,-1 0 0,-24-23 4516,23 21-4508,0 1 1,0-1-1,0 0 0,0 1 0,0-1 1,-1 1-1,1-1 0,-1 1 1,1 0-1,-1 0 0,1 1 0,-1-1 1,1 0-1,-1 1 0,0-1 1,1 1-1,-1 0 0,0 0 0,1 0 1,-1 0-1,0 1 0,1-1 1,-1 1-1,0-1 0,-4 3 0,3-1-124,-1 0-1,1 0 1,0 1-1,0-1 1,1 1-1,-1 0 1,0 0-1,1 0 1,0 1-1,0-1 1,0 1-1,0 0 1,0 0-1,-2 5 1,-1 4-38,1-1 1,0 0-1,1 1 1,1 0-1,0 0 1,0 0-1,0 17 1,2-22 15,1-1 0,0 1 0,1-1 1,0 0-1,0 1 0,0-1 0,1 0 1,0 0-1,1 0 0,-1 0 0,1 0 1,1 0-1,-1-1 0,7 10 0,4 1-19,1 1 0,1-2-1,17 15 1,-31-30 49,-1 0-1,1 1 1,-1-1-1,1 0 1,0 0 0,-1-1-1,1 1 1,0 0 0,0 0-1,-1-1 1,1 1-1,0-1 1,0 0 0,0 0-1,0 1 1,0-1-1,0 0 1,0 0 0,-1-1-1,1 1 1,0 0-1,3-2 1,-2 1 51,-1 0 0,1 0 0,-1-1 0,0 1 0,0-1-1,1 0 1,-1 1 0,0-1 0,-1 0 0,1 0 0,0 0 0,0-1 0,-1 1 0,1 0-1,0-4 1,5-9 76,0 0-1,-2 0 1,0-1-1,-1 1 1,3-19 0,-3 2-72,-1-52 0,-4-3-12,-17-119 1,9 151-31,-3 1-1,-1 0 1,-29-70 0,-127-224-594,123 255 512,42 86-48,3 12 36,6 16-19,-5-20 83,71 211-393,3 9 404,-58-159 19,6 28-70,53 132 0,-42-150 35,49 78 1,-69-131-135,1-1 1,23 25-1,1 2-1233,-35-41 1039,0 0 47,0-1 1,0 1-1,1 0 0,4 3 1,-7-6 138,-1-1-1,1 1 1,0-1 0,-1 1 0,1-1 0,0 1 0,0-1 0,0 0 0,-1 0 0,1 1 0,0-1-1,0 0 1,0 0 0,-1 0 0,1 0 0,0 0 0,0 0 0,0 0 0,0 0 0,0 0 0,-1 0-1,1 0 1,0 0 0,0-1 0,0 1 0,-1 0 0,1-1 0,0 1 0,0 0 0,-1-1 0,2 0 0,12-11-3964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7.5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10880,'-16'0'6197,"17"6"-4144,3 1-1681,1 1 1,-1 0-1,1-1 1,1 0-1,9 11 0,-2-4-147,5 7-76,1-2 0,0 0 1,2-1-1,0-1 0,36 22 1,11 6-381,35 20-4968,-82-56 2613,0-5-1675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7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 10496,'-1'-1'247,"0"1"0,0-1 0,1 1 0,-1-1 0,0 1 0,0 0 0,0-1 0,0 1 0,0 0 0,0 0 0,0 0 0,0 0 0,0 0 0,0 0 0,0 0 0,0 0 0,0 0 0,0 0 0,0 1 0,0-1 0,0 0 0,0 1 0,-1 0 0,1 0-52,-1 0 0,1 0 0,0 0 1,0 1-1,0-1 0,0 0 0,0 1 0,1-1 0,-1 1 0,0-1 1,1 1-1,-1-1 0,0 3 0,-1 5 117,1 1 0,0-1 0,0 19 0,1-25-221,21 322 638,-10-204-839,10 108-6060,-16-186 1818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8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15 143 9728,'-8'-7'3144,"8"7"-3016,0 0 1,-1 0-1,1 0 1,0 0-1,-1-1 1,1 1 0,0 0-1,-1 0 1,1 0-1,0-1 1,-1 1-1,1 0 1,0 0-1,0-1 1,-1 1-1,1 0 1,0-1-1,0 1 1,0 0 0,-1-1-1,1 1 1,0 0-1,0-1 1,0 1-1,0 0 1,0-1-1,0 1 1,0-1-1,0 1 1,0 0-1,0-1 1,0 1-1,0 0 1,0-1 0,0 1-1,0-1 1,0 1-1,0 0 1,0-1-1,0 1 1,1 0-1,-1-1 1,0 1-1,0 0 1,0-1-1,1 1 1,-1 0 0,0 0-1,0-1 1,1 1-1,-1 0 1,0 0-1,1-1 1,3-1 15,-1-1 1,1 1-1,0 0 1,0 1-1,0-1 1,0 1-1,1-1 1,-1 1-1,0 1 1,0-1-1,1 1 1,5-1-1,-6 1-108,307-27 1537,100-11-586,-400 37-975,457-35 776,-236 36-5812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207 621 7552,'0'-3'1545,"-1"-1"1,1 1-1,-1 0 1,1-1-1,-1 1 1,0-1 0,-3-4-1,3 5-1066,-1-1 0,0 1 0,0 0 0,0 0 1,0 0-1,-1 0 0,-2-3 0,3 5-440,1 0 1,-1-1-1,1 1 1,-1 0-1,0 0 1,0 0-1,1 0 1,-1 0-1,0 0 1,0 1-1,0-1 1,0 1-1,0-1 1,0 1-1,0 0 1,0-1-1,1 1 1,-1 0-1,0 0 1,0 1-1,0-1 1,0 0-1,0 1 1,0-1-1,0 1 1,0-1-1,0 1 1,0 0-1,1 0 1,-1 0-1,-3 2 1,-1 2-52,1 0 0,-1 0 0,1 1 0,0 0 1,0 0-1,1 0 0,0 0 0,0 1 1,0-1-1,1 1 0,0 0 0,0 0 0,1 0 1,-3 12-1,2-4-16,1-1 0,1 0 0,0 1 0,1-1-1,0 1 1,5 23 0,-3-23 11,1 0 0,1 0 0,8 21 0,-10-31 17,1 1 1,0-1-1,0 1 0,0-1 1,0 0-1,1 0 0,0-1 1,0 1-1,0-1 1,1 0-1,7 6 0,-10-9-3,-1 0-1,0-1 0,1 1 1,-1-1-1,1 1 1,-1-1-1,1 1 0,-1-1 1,1 0-1,-1 0 0,1 0 1,-1 0-1,1 0 1,-1 0-1,1 0 0,-1 0 1,1-1-1,-1 1 1,0-1-1,1 1 0,-1-1 1,1 1-1,-1-1 0,0 0 1,1 0-1,-1 0 1,0 0-1,1-1 0,5-3 8,-1-1-1,-1 0 0,10-12 1,-11 14 18,3-6 18,0 0 0,-1-1 0,0 1 1,-1-1-1,0 0 0,-1-1 0,0 1 0,0-1 1,-2 0-1,1 0 0,-1 0 0,-1 0 0,0 0 0,-2-17 1,-6-61 78,-3 1 0,-45-171 0,50 242-114,-1 1 1,0 0-1,-1 0 0,-1 0 1,-1 1-1,0 0 0,-1 1 1,-1 0-1,-20-22 0,19 25-13,-2-1-14,0 0 0,-20-14 0,25 18-138,8 7 13,7 5 38,3 3 91,-1 1 1,-1 0 0,1 0 0,-1 1 0,0 0 0,-1 0 0,1 0 0,-2 1 0,1 0 0,4 13 0,5 13 69,16 56 0,-14-35-64,0-10 33,1 0 1,3-1 0,1-1 0,30 43 0,-35-63-111,0 0 1,2-1-1,1-1 1,1-1-1,1 0 0,0-2 1,1-1-1,27 16 1,-34-24-397,0 0-739,26 12-1,-36-20 519,-1 0 0,1 0 0,0 0 0,0-1 0,-1 0 0,1 0 0,0 0-1,0-1 1,7 0 0,12-3-3528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0 11136,'-2'1'5417,"-3"6"-2417,-4 15-1188,-1 21-1204,2 0 1,-1 45-1,1-19-545,3-32-112,0-4 31,-1 44-1,4-10-921,-1 3-3533,3-66 3854,0 2-3007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49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7 11392,'-2'-6'8317,"22"22"-5392,-3 1-2356,29 39 0,-13-15-374,28 36-146,-38-44 1,3-2 1,47 46-1,-62-67-600,0-1 0,1-1 1,0 0-1,17 8 0,-19-11-378,1-1 0,0 0 0,-1-1 0,1 0 0,0-1 0,16 2 0,8-3-3530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0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9 8320,'-3'-2'1645,"2"1"-979,0 1 1,0-1-1,0 0 1,0 1-1,0-1 1,0 1-1,0-1 1,0 1-1,-1-1 0,1 1 1,0 0-1,0 0 1,-3-1-1,10 11-127,0 1-318,-1-1 1,0 1-1,-1 1 0,0-1 0,-1 1 1,4 23-1,-1-6 43,76 391 1379,-60-271-2171,-17-120-2443,1 48 1,15-90-11003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7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619 1225 7168,'1'-1'394,"0"-1"0,0 1 0,-1-1 0,1 0 1,-1 1-1,1-1 0,-1 0 0,0 0 0,0 1 0,1-4 1,-1 4 639,-1 1-921,1-1 0,0 1-1,-1 0 1,1 0 0,0 0 0,-1 0-1,1 0 1,0-1 0,0 1 0,-1 0-1,1 0 1,0 0 0,0-1-1,0 1 1,-1 0 0,1-1 0,0 1-1,0 0 1,0 0 0,0-1-1,-1 0 1,0-4 236,-1 1 1,0-1-1,0 0 0,0 0 0,-4-5 1,5 8-270,-9-16 495,-26-42 1527,36 59-2026,-1 0-1,0-1 0,0 1 1,0 0-1,0 0 0,0 0 1,0 0-1,0 0 0,0 0 1,0 0-1,0 0 0,0 0 0,-1 1 1,1-1-1,0 1 0,-1-1 1,1 0-1,0 1 0,-1 0 1,1-1-1,-1 1 0,-1 0 1,1 0-15,0 1 1,0-1-1,0 1 1,0-1-1,1 1 1,-1 0-1,0 0 1,1 0-1,-1 0 1,1 0-1,-1 0 1,1 0-1,-1 1 1,-1 2-1,-4 4 14,0 1 0,1 0 0,1 1 0,-8 15 0,-3 10-31,2-1 1,-14 56 0,23-71-76,2 0-1,0 0 1,2 0-1,0 0 1,0 1 0,6 35-1,4 4 65,16 59-1,-19-100-47,0 1-1,1-1 1,0 0-1,1-1 1,2 0 0,-1 0-1,18 21 1,-25-35-2,1 0 1,0 0-1,-1 0 1,1-1-1,0 1 1,0-1-1,1 0 1,-1 1 0,0-2-1,6 3 1,-8-3 14,1-1 0,0 1 1,0-1-1,0 0 1,0 0-1,0 0 1,0 0-1,-1 0 0,1 0 1,0 0-1,0-1 1,0 1-1,0-1 1,0 1-1,-1-1 1,1 0-1,0 0 0,-1 1 1,1-1-1,0 0 1,-1-1-1,1 1 1,1-2-1,6-6 21,-1 0 0,0 0 0,0-1 1,-1 1-1,-1-2 0,1 1 0,6-18 0,-2 2 7,-1 0-1,7-34 0,-11 33 36,-2 0-1,-1-1 0,-1 1 0,-3-52 1,-24-106 139,16 141-180,-2 0 0,-2 0 0,-1 1 1,-38-73-1,-136-248-592,-22 12-125,87 190 659,97 130 26,-14-14-120,45 51 111,-1 1 0,1 1-1,-1-1 1,-1 0 0,5 12 0,-8-18 20,32 68-27,-8-15 26,42 68 0,37 26 2,-37-56 0,117 188 7,93 128-83,-197-307-1788,127 126 0,-194-215 856,0 0 1,19 13-1,-27-22 350,1 1 0,-1-1 0,1 1 1,0-2-1,-1 1 0,1 0 0,0-1 0,0 0 1,0 0-1,0 0 0,7 0 0,16-4-3539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0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34 8448,'-7'39'2757,"6"-37"-2622,1-1 0,0 1 0,0-1 0,1 0 0,-1 1 1,0-1-1,0 1 0,1-1 0,-1 0 0,1 1 0,-1-1 0,1 0 0,-1 1 0,1-1 0,0 0 0,0 0 1,0 0-1,-1 0 0,1 1 0,0-1 0,1 0 0,-1-1 0,2 3 0,-1-2 236,1 1-1,0-1 0,-1 0 1,1 0-1,0 0 1,0 0-1,-1 0 0,7 0 1,11 0 158,1-2 1,-1 0-1,0-2 1,0 0-1,34-10 1,-8 2-305,134-18-1398,29-7-4971,-137 18 2070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1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29 9984,'-5'-19'3776,"-1"10"1887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1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20287,'17'244'1088,"-7"-136"-842,-7-64 72,3 0 0,16 61 0,-18-90-259,0 0-1,1 0 1,1-1 0,1 0 0,0 0-1,1-1 1,0 0 0,1 0-1,0-1 1,18 19 0,-22-27-31,0 0 0,1 0 0,-1 0 0,1-1-1,-1 0 1,1 0 0,1 0 0,-1-1 0,0 0 0,0 0 0,1 0 0,-1-1 0,1 0 0,-1 0 0,1-1 0,9 0 0,-6-1-7,1 0 1,-1-1-1,0 0 0,0-1 0,0 0 1,0-1-1,0 0 0,-1 0 0,16-11 1,-2 2-1077,1 0 0,32-12 0,18-2-5177,-43 17 1832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1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53 9216,'-26'-44'5850,"20"35"-2900,5 10-2873,1-1 1,0 0 0,0 0-1,-1 1 1,1-1-1,0 0 1,0 0-1,0 1 1,0-1 0,-1 0-1,1 1 1,0-1-1,0 0 1,0 1-1,0-1 1,0 0 0,0 1-1,0-1 1,0 0-1,0 1 1,0-1 0,0 0-1,0 1 1,0-1-1,0 0 1,0 1-1,0-1 1,0 0 0,1 1-1,-1-1 1,9 59 463,22 82 0,-13-76-190,47 209 738,-37-134-1027,73 223-1,-81-304-294,-1-2-1376,3 0-1,42 78 1,-63-134 1496,0 3-179,1-1-1,0 0 1,-1 0 0,1 0 0,1 0 0,-1-1 0,0 1 0,1-1 0,-1 1 0,1-1 0,0 0-1,0 0 1,4 3 0,-5-5-209,0 0 0,0 1-1,0-1 1,0 0 0,0-1-1,0 1 1,4-1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2.5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305 975 8192,'-1'-1'604,"-1"0"1,0 0-1,0 1 1,0-1-1,0 1 1,0-1-1,0 1 1,-4 0-1,-13-4 1358,9-1-1271,0 1-1,0-1 0,-1 2 1,0 0-1,0 0 0,-19-2 1,26 4-619,1 1 1,-1 0-1,0 0 1,1 0-1,-1 1 1,0-1-1,1 1 1,-1 0-1,0 0 1,1 0-1,-1 0 1,1 1-1,0-1 1,-1 1-1,1 0 1,0 0-1,0 0 1,0 0-1,0 1 1,1-1-1,-1 1 1,1 0-1,-1 0 1,-1 3-1,-1 3-66,0 1 0,1-1 0,0 1 0,0 1 0,1-1-1,1 0 1,0 1 0,-2 20 0,3-10-45,1 0 1,1 0-1,6 34 1,-6-50 29,0 1 0,0-1 0,1 1 0,0-1 0,0 0-1,0 1 1,1-1 0,-1 0 0,1-1 0,4 6 0,-5-8 9,0 0 0,-1-1 0,1 1 1,0-1-1,0 1 0,0-1 0,0 0 0,0 1 0,0-1 0,1 0 1,-1-1-1,0 1 0,0 0 0,1-1 0,-1 1 0,1-1 1,-1 1-1,0-1 0,1 0 0,-1 0 0,1-1 0,-1 1 0,0 0 1,1-1-1,-1 1 0,3-2 0,5-1 61,-1 0 0,1-1 0,-1-1 1,0 0-1,0 0 0,-1 0 0,1-1 0,-1 0 0,0-1 0,-1 0 0,0 0 1,0-1-1,7-9 0,-7 7-20,-1 0 1,0-1-1,-1 0 1,0 0 0,-1 0-1,0 0 1,0 0-1,-1-1 1,-1 0-1,0 0 1,0-14 0,-2-15 9,-2 0 0,-1 0 0,-17-70 0,19 108-47,-13-59 36,-3 1 0,-3 0 0,-41-88 0,-32-94-118,15 33-15,68 187 45,10 23 46,0 0 1,0 0-1,0 0 0,0 0 1,0 0-1,0 0 0,0 0 1,0 1-1,0-1 0,0 0 1,-1 0-1,1 0 0,0 0 1,0 0-1,0 0 0,0 0 1,0 0-1,0 0 0,0 0 1,0 0-1,0 0 0,0 0 1,0 0-1,0 0 0,-1 0 1,1 0-1,0 0 0,0 0 1,0 0-1,0 0 0,0 0 1,0 0-1,0 0 0,0 0 1,0 0-1,0 0 0,-1 0 1,1 0-1,0 0 0,0 0 1,0 0-1,0 0 0,0 0 1,0 0-1,0 0 0,0 0 1,0 0-1,0 0 1,0 0-1,0 0 0,0 0 1,-1 0-1,1-1 0,0 1 1,0 0-1,0 0 0,0 0 1,0 0-1,0 0 0,0 0 1,0 0-1,0 0 0,0 0 1,0 0-1,0 0 0,0-1 1,0 1-1,0 0 0,0 0 1,-2 11-83,3 16-31,7 45 51,18 76 0,28 66 0,-38-160 74,2-2-1,3 0 1,1-1 0,30 48-1,103 137-153,47 45-3034,-198-276 2952,-2-1-39,1-1 0,-1 1 0,1-1 0,0 0 0,0 0-1,0 0 1,5 4 0,-7-7 167,0 1 0,-1-1 0,1 0 0,-1 0-1,1 0 1,0 0 0,-1 0 0,1 0 0,0 0 0,-1 0-1,1 0 1,-1 0 0,1 0 0,0 0 0,-1 0 0,1 0-1,-1-1 1,1 1 0,0 0 0,-1 0 0,1-1 0,-1 1-1,1 0 1,-1-1 0,1 1 0,-1-1 0,1 1 0,-1-1 0,0 1-1,1-1 1,-1 1 0,1-1 0,-1 1 0,0-1 0,1 0-1,10-25-2798,-8 20 2091,11-30-2751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2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10112,'-5'11'3872,"5"-8"-3040,10 11 448,-5-5-33,1 5-383,4 5-32,0 0-352,1 4-64,-1-1-224,1 6-128,3-5 32,2 0-64,-1-1 64,1-2-640,0-6-256,-1 0-992,1-6-415,5 1-2497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3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37 9472,'-5'-30'3061,"5"30"-3020,0-1 1,0 1-1,0 0 0,0 0 1,0-1-1,0 1 0,0 0 1,0 0-1,0 0 0,0-1 1,-1 1-1,1 0 0,0 0 1,0-1-1,0 1 0,0 0 1,0 0-1,0 0 0,-1-1 1,1 1-1,0 0 0,0 0 1,0 0-1,0 0 0,-1 0 1,1-1-1,0 1 0,0 0 1,-1 0-1,1 0 0,-1 0 1323,0 3 241,-4 17-998,2 1-1,0 0 0,2 0 0,0 0 0,3 28 0,-1 3-51,-6 169 873,1 22-1014,18 0-4101,-11-213 482,0 32 0,-3-46-619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0 204 9728,'0'0'3205,"2"0"-1786,3-3-507,-1 1-396,-1 0 1,1 1-1,-1 0 0,1-1 0,0 1 0,-1 0 0,1 1 0,7-1 0,223-37 2056,-1-14-1407,52-11-904,-197 47-332,112-4 0,-179 19-583,43 4 1,-55-2 166,-1 1 0,1 0 1,-1 0-1,1 1 1,-1 0-1,0 0 0,10 6 1,-10-4-335,-5-3 325,-1 0 0,1-1 0,0 1 0,0-1 0,0 0 0,0 1 0,0-1 0,5 1 0,12-2-3600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4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217 567 8064,'2'-3'402,"0"0"0,-1 0 0,1 0 1,-1 0-1,0 0 0,0 0 0,0-1 1,0 1-1,0 0 0,-1 0 0,0-1 1,0 1-1,0-1 0,0 1 0,0 0 0,0-1 1,-1 1-1,0 0 0,0-1 0,0 1 1,-1-3-1,-2-5 247,-1 1 0,0 0 1,-1 0-1,-12-16 0,17 24-590,0 0-1,0 0 1,-1 1-1,1-1 0,0 1 1,-1-1-1,1 1 1,-1 0-1,1-1 1,-1 1-1,0 0 0,0 0 1,1 0-1,-1 0 1,0 1-1,0-1 0,0 0 1,0 1-1,0-1 1,0 1-1,0 0 1,0-1-1,0 1 0,0 0 1,0 0-1,0 1 1,0-1-1,0 0 1,0 1-1,0-1 0,0 1 1,0 0-1,0-1 1,0 1-1,0 0 0,-3 2 1,0 2-41,-1-1 0,1 0 0,0 1 0,0 0 0,1 1 0,0-1 0,0 1 0,0-1 0,-5 12 0,-2 6-23,2 0 1,1 1 0,0 0 0,2 0 0,1 0 0,1 1-1,1-1 1,1 1 0,1 0 0,1 0 0,1 0-1,2 0 1,5 25 0,-6-44-9,0 0 1,0 0-1,0 0 0,1-1 0,0 1 1,0-1-1,0 1 0,1-1 0,-1 0 1,1 0-1,1-1 0,5 6 0,-7-8 32,-1 0 0,1 0 0,-1 0-1,1-1 1,0 1 0,-1-1 0,1 0 0,0 0-1,0 0 1,0 0 0,0 0 0,0 0-1,0-1 1,0 0 0,0 0 0,0 0 0,0 0-1,0 0 1,1 0 0,-1-1 0,0 1-1,0-1 1,-1 0 0,1 0 0,0 0 0,4-3-1,0 0 62,-1 0 0,0 0 1,0-1-1,0 0 0,-1 0 0,1 0 0,-1-1 0,-1 0 0,1 0 0,-1 0 0,0 0 0,0-1 0,-1 0 0,0 1 0,0-1 0,-1-1 0,1 1 1,1-13-1,0-9 26,-1 1 1,-2-1-1,-3-44 1,2 70-103,-3-43 37,-1 1 0,-20-84 0,16 100-28,-1 0-1,-2 1 0,-1 0 1,-1 0-1,-21-33 1,-59-100-3,81 143-62,10 16 39,0-1-1,0 1 1,1-1-1,-1 1 1,0-1-1,1 0 1,0 0-1,0 0 1,-2-6 0,3 9 11,0 0 0,0 0 0,0 0 1,0 0-1,0 0 0,0 0 1,0 0-1,0 0 0,1 0 0,-1 0 1,0 0-1,0-1 0,0 1 1,0 0-1,0 0 0,0 0 0,0 0 1,0 0-1,0 0 0,0 0 1,1 0-1,-1 0 0,0 0 0,0 0 1,0 0-1,0 0 0,0 0 1,0 0-1,0 0 0,0 0 0,1 0 1,-1 0-1,0 0 0,0 0 0,0 0 1,0 0-1,0 0 0,0 0 1,0 0-1,0 0 0,0 1 0,1-1 1,-1 0-1,0 0 0,0 0 1,0 0-1,0 0 0,0 0 0,0 0 1,0 0-1,0 0 0,0 0 1,0 0-1,0 1 0,0-1 0,0 0 1,0 0-1,0 0 0,8 8-6,-1 1 0,0-1 0,-1 1-1,0 1 1,5 11 0,5 7-17,1 0 51,-3 1 0,22 59 1,10 66 79,-2-5 13,-28-105-332,1-2 0,2-1 1,2 0-1,1-1 1,3-2-1,44 56 1,-61-85-496,0 0-1,19 14 1,-24-20 370,0-1-1,0 0 0,0 0 0,1 0 1,-1-1-1,1 1 0,0-1 0,-1 0 1,1 0-1,0 0 0,0 0 1,5 0-1,-7-1 57,0 0-1,0-1 1,0 1 0,0-1-1,0 1 1,-1-1 0,1 0-1,0 0 1,0 0 0,-1 0 0,1 0-1,0 0 1,-1 0 0,1 0-1,1-3 1,0 1-332,18-14-3092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4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50 8576,'5'-16'1840,"5"-12"1450,-9 23 480,-1 10-2457,-3 66 76,-4 1 0,-2-1 1,-25 95-1,11-50-2659,20-67-9513,3-56 6906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8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8960,'-11'0'3424,"6"5"-2656,5 4 192,0 1-32,5 8-384,6 5 32,5 5-225,5 5-31,3-2-192,7 2-160,1-1-64,-1 1-735,6-5-321,-2-2-2432,7 2-1888,-6 0 2080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5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67 8832,'-13'-54'2896,"7"42"6373,17 30-8033,24 29 1,2 3-702,-13-16-144,49 54 0,38 25-214,-62-65-294,49 41-2557,-77-73 305,31 18-1,-24-20-568,7-5-1446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5.4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10880,'0'0'12682,"1"1"-12544,0-1 0,-1 1 0,1-1 0,0 1 0,-1-1 0,1 1 0,0-1 0,0 0 0,0 1-1,-1-1 1,1 0 0,0 0 0,0 0 0,1 0 0,77 0 655,25-1-1833,-1 6-3598,-88-3 1963,1 1-1,22 6 1,-11 0-1981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5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12032,'-11'46'5567,"11"-33"-2687,0-7-1568,0-3 160,11 2-608,-6 1-256,16-3-352,0 2-192,21 1-32,-6-3-128,20-3 0,-9 0-928,16-3-448,-12-3-864,1-13-384,-5 5-2751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6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84 10112,'-20'1'8565,"23"0"-6091,11 0 790,3 0-3477,8-1 650,215-4 1530,-3-19-3848,-24-23-6146,-149 31 2881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6.6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3 194 9984,'-1'-1'321,"1"0"0,0 0 1,-1 0-1,1 0 0,0 0 0,0-1 1,-1 1-1,1 0 0,0 0 1,0 0-1,0-1 0,0 1 0,1 0 1,-1 0-1,0 0 0,0 0 1,1 0-1,-1-1 0,1 1 0,-1 0 1,1 0-1,0-1 0,2-1 180,-1 0 1,1 0-1,0 0 0,0 0 0,4-2 0,0-1-242,20-16 664,1 2 0,56-30-1,-65 40-531,0 2 0,37-12 1,-47 17-269,1 1 0,-1 0 1,1 0-1,-1 1 0,1 1 1,-1-1-1,1 1 1,-1 1-1,1 0 0,-1 0 1,1 1-1,-1 0 0,0 1 1,13 5-1,-1 0 172,0 2 0,0 1 1,-1 0-1,0 1 0,24 20 0,-38-26-225,0-1-1,-1 1 1,0 0 0,0 1 0,0-1 0,0 1 0,-1 0 0,0 0-1,-1 0 1,0 1 0,0-1 0,0 1 0,-1 0 0,2 12-1,-1 3 28,-2-1 0,0 1 0,-4 36-1,-5 14 0,-27 118 0,-2-37 12,-14 62-312,49-204 170,-1 0-1,2 1 0,0-1 0,0 21 0,2-29 31,-1 0 0,1 0-1,0-1 1,-1 1 0,2 0 0,-1-1 0,0 1 0,1-1 0,-1 1 0,1-1-1,0 0 1,0 0 0,1 0 0,-1 0 0,1 0 0,-1 0 0,1 0 0,0-1-1,0 0 1,6 4 0,12 5 7,1-1-1,0-1 0,0-1 1,28 6-1,96 16 55,-101-25-329,-1-1-1,1-3 0,0-1 0,0-2 0,70-13 0,-45 5-2519,47-9-9807,-95 14 8279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6.9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368 3 14336,'-2'-1'2052,"2"0"-1796,-1 1 1,1 0-1,0 0 1,-1 0-1,1 0 1,0 0-1,-1 0 1,1 0-1,0 0 1,-1 0-1,1 0 1,0 0-1,-1 0 1,1 0-1,0 0 1,-1 0-1,1 0 1,0 0-1,-1 0 1,1 0-1,0 0 1,-1 1 0,0 0 34,-1 0 0,1 0 0,0 0 0,-1 0 0,1 1 1,0-1-1,0 0 0,0 1 0,-1 1 0,-3 5-84,-1 1 14,0 1 0,-8 18 0,-32 92 285,34-93-366,-72 160 579,1-8-454,31-65-1074,25-45-2416,18-43-526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9:57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0 13952,'-3'1'743,"1"0"-1,-1 0 1,1 0 0,0 0 0,0 1 0,-1-1 0,1 1 0,0-1 0,0 1 0,-2 2 0,3-2-500,0 0 0,1-1 0,-1 1 0,0 0 0,1 0 0,-1 0 0,1 0 0,0 0 0,-1 0 0,1 0 0,0 0 0,0 0 0,1-1 0,-1 1 0,0 0 0,1 0 0,-1 0 0,2 3 0,1 8-142,2 1 0,-1-1 1,2-1-1,9 18 0,8 5 78,2-2-1,0-1 1,35 33 0,99 99-174,15 36-4815,-110-125-1734,-33-38 1707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01.361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43 589 6912,'-7'-25'1839,"4"10"-780,-2 0 1,-19-55 4617,21 52-4187,3 29-568,2 28-345,2-1 0,16 71 0,-9-52-297,63 259 974,-7-33-631,-31-116-361,35 203-81,7 183-37,-47-371-277,-21-143 172,-7-28 9,0 1-1,-1 0 1,0 0-1,-1 15 1,9 18 985,-9-45-1010,18 0 151,1-2 0,-1 0 1,1-1-1,-1-1 0,34-12 0,51-13 396,-61 19-335,45-18 0,-29 1-57,0-2 0,66-46 1,15-9 1,-114 72-155,0 0 0,1 2 0,0 1 0,1 1 1,0 1-1,43-4 0,135 2-45,-195 9 34,115 0 344,-126-1-352,1 0 0,-1-1 0,0 1 0,0 0 0,0 0 1,0 0-1,0-1 0,0 1 0,0 0 0,0-2 0,-1-3-4,1-31 12,-2 0 1,-1 0-1,-2 0 0,-2 1 0,-14-48 0,-143-355-115,123 334 0,5-1-1,-31-152 1,54 196 65,-48-246-179,41 117 305,13 100-121,0-12 43,3 38 14,-22-112 0,18 122-19,6 40-24,-1-1 1,0 0 0,-6-16-1,9 31 16,0 1-1,0-1 0,0 0 0,0 1 1,0-1-1,-1 1 0,1-1 0,0 1 1,0-1-1,-1 1 0,1-1 0,0 1 1,-1-1-1,1 1 0,0-1 0,-1 1 1,1-1-1,-1 1 0,1 0 0,-1-1 1,1 1-1,-1 0 0,1-1 0,-1 1 1,1 0-1,-1 0 0,1-1 0,-1 1 1,1 0-1,-1 0 0,0 0 0,1 0 1,-1 0-1,1 0 0,-1 0 0,0 0 1,1 0-1,-1 0 0,1 0 0,-1 0 1,1 0-1,-1 1 0,0-1 0,1 0 0,-2 1 1,-7 1-9,-29 11 68,37-13-57,-32 8 8,0 0 1,1 3-1,-45 19 0,-49 39 11,67-35-13,-1-2 1,-94 35-1,-147 34-76,287-97 41,0 0 1,0-1-1,0 0 0,-27 0 1,39-3-37,1 0 31,-2 0 12,2 0-43,-3 12-144,3-7 154,1 0 1,0 0-1,0 0 0,1 0 1,0 0-1,0 0 0,0 0 1,3 8-1,-1-2 15,26 99-71,61 213 140,-52-210-37,38 118 40,84 270-107,-144-452 87,-9-25-3,1-1 0,2 0 0,17 33 0,-17-44 27,-9-12-35,-1 1 0,0-1 0,1 0 0,-1 0 0,0 0 0,1 0 0,-1 1 0,0-1 0,1 0 0,-1 0 0,0 0 0,1 0 0,-1 0 0,0 0 0,1 0 0,-1 0 0,0 0 0,1 0 0,-1 0 0,0 0 0,1 0 0,-1 0 0,1-1 0,0 0 3,1 0 0,-1 0 0,0-1 0,0 1 0,0-1 0,0 1 0,0-1 0,-1 1 0,1-1 0,0 1 0,-1-1 0,1 0 0,-1 1 0,1-3 0,5-21-18,4-42 0,-5 29 12,16-97 92,14-110-70,-17-151-54,-40 3-424,32 461 89,26 403 289,-30-377 35,4 61 1,15 195 82,22-10-131,-41-313 72,11 33 1,-14-50 14,1-1 1,0 1 0,1-1-1,0-1 1,0 1 0,8 9 0,-11-16 4,0 0 0,-1 0 0,1 0 0,0 0 0,1-1 0,-1 1 0,0 0 0,1-1 0,-1 1 0,0-1 0,6 2 0,-6-3 2,-1 1 1,1-1-1,0 0 1,0 0-1,0 0 1,0 0-1,-1 0 1,1 0-1,0 0 1,0-1-1,0 1 1,-1-1-1,1 1 1,2-2-1,1-1 11,0 0-1,0-1 0,0 0 0,0 0 0,-1 0 1,1 0-1,-1-1 0,0 1 0,4-8 1,5-8 17,0-2 1,-1 1 0,-1-2-1,-2 1 1,12-39-1,22-121-83,-42 177 51,20-105 28,-4 0 1,4-162 0,-28 302-1083,-6 56-3307,-3 111 1,15-139-470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04.008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71 147 8064,'-68'-97'9268,"65"93"-9070,13 36 613,6 17-496,-1 0 1,11 68-1,-18-72-184,55 224 546,58 141 231,-99-339-765,20 58 57,73 226-48,48 105 147,-146-415-133,-10-29 159,-1 0 0,-1 1 0,5 22 0,-9-16 680,-1-34-868,0-58-148,1 69-32,5 0 69,0 0 0,1-1 0,-1 1 0,0-1 0,0 0 0,1-1 0,-1 0-1,0 0 1,0 0 0,-1 0 0,1-1 0,0 0 0,9-7 0,24-18 397,-22 16-112,29-17 0,123-47 324,124-26-187,-180 63-232,-39 13-133,-65 22-54,0 0 0,0 0 0,10-7 1,-19 11-30,1-1 0,0 1 0,1-1 1,-1 1-1,0 0 0,0 0 0,1 0 0,-1-1 1,0 1-1,0 0 0,1 1 0,1-1 1,11 1 225,-14-3-207,0 1 1,-1 0-1,1-1 0,0 1 0,0-1 0,0 1 0,0 0 1,0-1-1,1-1 0,-1-5-19,-1-8-6,-1-1 0,0 2 0,-2-1 1,-5-18-1,6 25 3,-16-68 3,-15-43 11,-66-161-187,9 0-30,83 253 199,-8-26 7,-78-221 42,53 165-80,-1 1-57,25 60 106,13 37 8,0 0-1,-1 0 1,-11-22-1,-53-67 51,66 96-70,1 1 0,-2 0 0,1 0-1,0 1 1,-1-1 0,-4-3 0,6 6 3,-1-1 0,0 1 1,1-1-1,-1 1 0,0 0 1,1 0-1,-1 1 0,0-1 1,0 0-1,0 1 0,0 0 1,-4 0-1,-1-1-20,0 0-1,1 0 1,-13-3 0,12 2 7,0 0 0,-1 1 0,-13-1-1,-308 2 34,312 0-86,1 1 1,-1 1 0,1 0-1,0 1 1,0 2-1,0-1 1,0 2 0,-16 7-1,16-6 49,14-6 18,0-1-1,1 1 1,-1 1-1,1-1 1,-1 0-1,0 1 1,-3 2 0,-25 18-73,21-18-13,9-4 77,1 0 0,0 0 0,-1 0-1,1 0 1,0 0 0,-1 0 0,1 0 0,0 0 0,-1 0 0,1 0-1,0 1 1,-1-1 0,1 0 0,0 0 0,-1 0 0,1 1 0,0-1 0,0 0-1,-1 0 1,1 1 0,0-1 0,0 0 0,-1 1 0,1-1 0,0 0-1,0 1 1,0-1 0,0 0 0,0 1 0,-1-1 0,1 0 0,0 1 0,0-1-1,0 0 1,0 1 0,-1 6 3,1-1 1,0 1-1,0 0 0,0-1 1,1 1-1,0-1 0,0 1 0,1-1 1,0 0-1,3 9 0,5 20-25,-1-3-4,31 106-54,2-34 59,-1-5 33,-17-37 20,107 258-57,-8-70 93,-99-208-79,2-1 0,1-1 0,55 59 0,-72-88 48,1 0 0,0-1 0,0 0 0,24 14 0,-33-23-26,-1 0 0,1 0 0,0 0 0,0-1 1,0 1-1,-1-1 0,1 1 0,0-1 0,0 1 0,0-1 0,3 0 1,-4 0-5,0 0 1,0-1-1,0 1 1,0 0-1,0-1 1,0 1-1,0-1 1,0 1-1,0-1 1,0 1-1,0-1 1,0 0-1,-1 0 1,1 1-1,0-1 1,0 0-1,-1 0 1,1 0-1,-1 0 1,1 0-1,0 0 1,-1 0-1,0 0 1,1 0-1,-1 0 1,0 0-1,1 0 1,-1 0-1,0-1 1,6-39 30,-2-1 0,-3-49 0,-10-86 43,2 96-102,-34-291-112,40 366 145,-1-9-27,-1 1-1,0-1 0,-9-23 1,12 37 17,-1 1-1,1-1 1,0 1 0,0 0-1,-1-1 1,1 1 0,0 0-1,-1-1 1,1 1 0,0 0 0,-1 0-1,1-1 1,-1 1 0,1 0-1,-1 0 1,1 0 0,0-1-1,-1 1 1,1 0 0,-1 0-1,1 0 1,-1 0 0,1 0 0,-1 0-1,1 0 1,-1 0 0,1 0-1,-1 0 1,1 0 0,0 0-1,-1 1 1,1-1 0,-1 0 0,1 0-1,-1 0 1,1 1 0,0-1-1,-1 0 1,1 0 0,0 1-1,-1-1 1,1 0 0,0 1-1,-1-1 1,1 0 0,0 1 0,-1-1-1,1 1 1,0-1 0,0 0-1,0 1 1,-1-1 0,1 1-1,0-1 1,0 1 0,0 0 0,-4 21-48,0 0 1,1 25 0,3-46 50,-11 282-426,22 22-1167,-8-270 1223,20 153-4768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0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412 1025 5888,'3'-5'877,"0"-7"5355,-4-3-3491,-1 14-2506,1 0 0,-1 1-1,1-1 1,-1 0 0,0 1-1,1-1 1,-1 1 0,1-1-1,-1 1 1,0 0 0,0 0-1,-2 0 1,-29 1 925,17 0-662,-4 0-291,0 1-1,0 1 0,0 1 0,0 1 0,-19 8 1,22-8-190,0 1 1,1 1-1,0 1 1,-28 18 0,38-21-36,-1 0 1,1 0-1,0 1 1,0 0-1,1 0 1,-1 0 0,2 1-1,-1 0 1,1 0-1,0 0 1,0 0-1,-5 15 1,2 5-8,2 0 0,0 0 0,2 0 0,1 0 1,1 0-1,1 1 0,2-1 0,9 54 0,-8-70 15,-1 0 1,2 0-1,-1 0 1,1-1-1,1 1 1,8 13-1,-9-18 4,0 1-1,1-1 1,0 0-1,1-1 0,-1 1 1,1-1-1,0 0 1,0-1-1,1 1 1,8 3-1,-7-3 8,0-2 0,0 1-1,1-1 1,0 0 0,-1-1-1,1 0 1,0 0-1,0-1 1,0 0 0,15-1-1,-17 0 4,-1-1-1,0 0 0,0-1 1,0 1-1,0-1 0,0 0 1,0 0-1,0-1 1,-1 0-1,1 0 0,-1 0 1,0-1-1,0 1 0,0-1 1,0-1-1,6-6 0,-4 2 0,0-1 0,0 0 0,-1-1 0,0 1 0,-1-1 0,4-13 0,20-70 98,-26 81-84,13-51 17,-4-1 0,-2-1-1,-2 1 1,-3-88 0,-7 99-15,-2-1 0,-3 1 0,-2 0 0,-2 1 0,-29-83 0,21 90-33,-3 1 1,-32-51-1,-11-22 76,-65-136-19,119 234-211,9 20 93,3 4 12,12 36 11,29 67 51,10 22-94,102 366 42,-79-195 96,27 85-209,-95-363-103,0 0 0,2 0-1,20 34 1,-28-55 91,13 17-1101,-14-18 1161,0 1 1,1-1 0,-1 0-1,0 1 1,1-1 0,-1 0-1,1 0 1,-1 1 0,0-1 0,1 0-1,-1 0 1,1 0 0,-1 0-1,1 0 1,-1 0 0,1 0 0,-1 1-1,0-1 1,1 0 0,-1-1-1,1 1 1,-1 0 0,1 0-1,-1 0 1,1 0 0,-1 0 0,1 0-1,-1 0 1,0-1 0,1 1-1,-1 0 1,1 0 0,-1-1 0,0 1-1,1 0 1,-1-1 0,0 1-1,1 0 1,-1-1 0,0 1-1,1 0 1,-1-1 0,0 0 0,10-14-3851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62 7808,'-68'-51'2880,"52"46"-2240,0 0 416,11 5 416,5 5-1984,0 4-160,5 1 352,6 2-256,-1 2-96,6 0-320,10 6-192,11 2-1568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1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9088,'-16'14'8319,"16"-13"-8193,0 1-1,0-1 1,0 1-1,0-1 0,0 0 1,1 1-1,-1-1 0,0 1 1,1-1-1,-1 0 1,1 1-1,-1-1 0,2 3 1,-1-2 22,83 168 1506,-10-49-1241,-60-103-419,0 0 0,1 0 0,2-2 0,19 17 1,-26-24-136,57 41-1760,-58-44 429,0-1-1,19 9 1,-11-10-1418,-1-7-950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1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9984,'5'5'4323,"2"10"-3474,-5-10-245,1 3-334,0-1 0,0 1 1,-1 0-1,-1 0 1,1 0-1,-1 0 1,0 14-1,0-1-23,24 474 304,-13-194-563,-11-273-21,8 225-2659,-9-247 2510,1-3-159,-1 1-1,0-1 1,0 1 0,0-1 0,-1 1-1,1-1 1,-1 0 0,0 1-1,0-1 1,0 0 0,0 1-1,-1-1 1,-1 4 0,-8 3-3483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2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89 8192,'-26'-33'7066,"73"33"-4760,139-6 1020,710-38-579,-772 47-2816,210 2 588,-3-18-1689,-326 13 912,0-1 0,0 1 0,-1 0 0,1 1 0,7 1 0,-11-2-28,0 0 0,1 1-1,-1-1 1,0 1-1,0-1 1,0 1-1,0-1 1,0 1-1,0 0 1,0-1 0,0 2-1,0-1-355,0 0-1,-1-1 1,1 1-1,-1 0 1,0 0-1,1 0 1,-1 0 0,1 0-1,-1 0 1,0-1-1,0 1 1,0 0-1,0 0 1,1 0 0,-1 1-1,0 7-3970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2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300 608 7552,'0'-1'458,"0"-1"0,0 0 0,0 0 0,-1 0 0,1 0 0,0 0 1,-1 0-1,0 0 0,0-2 0,-2-1 2157,1 4-1435,1 1-1156,1 0 631,-21 0 1047,12 0-1500,0 0 1,0 1 0,0 0-1,0 1 1,0 0 0,1 1-1,-1-1 1,1 1 0,0 1-1,0 0 1,0 0 0,-8 6-1,6-3-198,0 0 0,1 0-1,0 1 1,0 0 0,1 0 0,0 1-1,1 0 1,-1 1 0,2 0-1,-1 0 1,2 0 0,-8 18-1,4-5 2,2 0-1,1 0 0,1 1 0,-4 36 1,8-43-28,1-1 1,0 1 0,2 0 0,0-1-1,0 1 1,2-1 0,0 0-1,1 0 1,7 16 0,-7-19 10,1-1 0,0 0 1,1 0-1,0-1 1,1 1-1,1-2 0,-1 1 1,2-1-1,-1-1 0,1 1 1,20 13-1,-25-20 59,-1-1-1,1 1 1,0-1 0,0 1-1,1-2 1,-1 1-1,0 0 1,1-1 0,-1 0-1,1 0 1,-1-1-1,1 0 1,-1 0 0,1 0-1,0 0 1,-1-1 0,1 0-1,-1 0 1,0 0-1,1-1 1,-1 0 0,0 0-1,0 0 1,0-1 0,0 0-1,0 0 1,-1 0-1,1 0 1,-1-1 0,6-5-1,-7 4 5,1 1 0,-1-1 0,-1 1-1,1-1 1,-1 0 0,1 0 0,-1 0-1,1-6 1,1-6 81,2-21 1,-5 31-97,4-41 175,-2 0 1,-5-58-1,-4 42-141,-2-1-1,-3 1 0,-33-108 1,23 113-104,-2 0 0,-2 1 0,-3 2 1,-3 1-1,-51-71 0,8 15-153,71 106 131,3 6 31,6 12 25,2 3-15,14 42-93,24 53 8,-34-86 87,78 181 42,-78-174-27,85 218-122,-70-189 155,71 114 0,2-36-429,-83-118-499,2 0 0,1-1 0,0-1 1,27 19-1,-46-38 837,0 2-170,1-1 0,0 0 0,0 1 0,-1-1 1,1 0-1,0 0 0,0 0 0,0 0 0,0-1 1,0 1-1,1 0 0,-1-1 0,0 1 0,0-1 0,0 0 1,0 0-1,1 0 0,2 0 0,11-8-3816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3.3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9216,'0'1'4333,"-5"7"-3029,2-1-863,-1-1 0,2 0 0,-1 1 1,1-1-1,0 1 0,0 0 0,1-1 0,0 1 1,-1 9-1,-1 3 5,-5 54 16,1 119-1,18 29-824,-2-169-1079,-6-39-1171,0 0 1,0 24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3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0 8320,'0'1'228,"-1"-1"-1,0 1 1,1-1 0,-1 1 0,1-1 0,-1 1-1,1 0 1,-1-1 0,1 1 0,-1 0 0,1 0-1,-1-1 1,1 1 0,0 0 0,0 0-1,-1-1 1,1 1 0,0 0 0,0 0 0,0 0-1,0-1 1,0 1 0,0 0 0,0 0 0,0 0-1,0 0 1,0-1 0,1 1 0,-1 0 0,0 0-1,1-1 1,-1 1 0,0 0 0,1 1 0,2 1 280,0 0 1,0-1 0,0 1-1,0 0 1,1-1 0,3 2 0,0 1-1025,52 37 1052,-1 4-1,-3 1 0,-1 4 1,50 61-1,-69-74-405,70 60-1,-78-77-189,1-1-1,1-1 0,52 25 0,-67-38-187,8 5-1561,-1-2 1,37 11-1,-38-19-2772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4.5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5 8192,'-1'0'261,"1"-1"0,0 1-1,-1 0 1,1-1 0,0 1 0,-1 0 0,1-1 0,-1 1 0,1 0 0,-1 0-1,1 0 1,-1-1 0,1 1 0,-1 0 0,1 0 0,-1 0 0,1 0 0,-1 0-1,1 0 1,-1 0 0,1 0 0,-1 0 0,1 0 0,-1 0 0,1 0 0,-1 1 0,-6 13 1714,6-10-1971,-5 18 372,2 1 0,0 0 0,1 0 0,1 26 0,0-8-69,-1 369 912,33 6-998,52 172 65,-54-454-185,7-2-1,68 173 0,-77-246-89,1 0 1,54 81 0,-63-113-100,1-1 0,1-1 0,1-1 0,1-1 0,1 0-1,52 36 1,-67-53-158,-3-2-170,0-1 0,-1 1 0,2-1 0,-1 0 1,0-1-1,0 1 0,1-1 0,0 0 0,-1 0 0,12 1 0,4-6-4122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4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9728,'5'6'4770,"-3"-4"-4413,0-1-1,1 1 1,-1-1-1,1 0 1,-1 0-1,1 0 0,-1 0 1,5 1-1,29 0 1343,-26-1-1535,1 0 0,-1-1 0,0 0 0,0-1 0,18-3 0,2-1 71,58-4 0,-45 6-305,84-6-944,100-10-4884,-167 11 1845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5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222 119 8320,'-1'-2'468,"-1"-1"1,1 1 0,-1-1-1,0 1 1,0 0 0,1-1-1,-2 1 1,1 0-1,0 0 1,0 0 0,-1 1-1,1-1 1,-4-2 0,2 2-200,1 0 1,-1 0-1,1-1 1,0 0-1,0 0 1,-4-4-1,0-3 204,1 2 63,0 0 0,0 1 0,-1-1 0,-13-11-1,19 19-496,1-1-1,-1 1 0,0-1 1,0 1-1,1 0 0,-1-1 1,0 1-1,0 0 0,0-1 0,0 1 1,0 0-1,0 0 0,1 0 1,-1 0-1,0 0 0,0 0 1,0 0-1,0 0 0,0 0 1,0 0-1,0 1 0,1-1 0,-1 0 1,0 1-1,0-1 0,0 0 1,0 1-1,1-1 0,-1 1 1,0-1-1,1 1 0,-1 0 0,0-1 1,1 1-1,-1 0 0,1-1 1,-1 1-1,0 1 0,-3 4-51,1 0-1,0 0 1,0 0-1,-2 7 0,3-9 50,-11 32-35,1 0-1,2 1 1,1 0 0,2 1 0,-3 60 0,14 112 76,17 3-42,12 15 94,-21-168 30,36 104 1,-39-140-119,1-1 0,25 42 1,-26-52-36,0 0 1,0-1 0,1 0 0,1-1-1,0-1 1,14 12 0,-11-12 17,0 0 0,1-1 1,0-1-1,1 0 0,0-1 0,0-1 1,1 0-1,-1-1 0,1-1 1,0-1-1,31 3 0,-38-6 20,1 0-1,0 0 1,0-1-1,-1 0 1,1-1-1,-1 0 1,1-1-1,-1 0 1,0-1-1,0 0 1,0 0-1,-1-1 1,1 0-1,-1-1 1,0 0-1,-1-1 1,1 0-1,-1 0 1,-1 0-1,8-11 1,-5 5 20,-1 0-1,-1 0 1,0-1 0,-1-1 0,-1 1-1,0-1 1,-1 0 0,6-28 0,-9 31-31,0 1 0,-1 0 0,0-1 0,-1 1 0,0-1 0,-1 1 0,0-1 0,-1 1 0,0 0 0,-1 0 0,0 0 0,-8-18 0,8 23-31,0 0 1,-1 0 0,0 0 0,0 1 0,0 0 0,-1 0-1,0 0 1,0 1 0,0-1 0,0 1 0,-1 0 0,0 1 0,0-1-1,0 1 1,-9-4 0,4 4-75,0 0 0,0 0 0,-1 1 0,1 0 0,-1 1 0,1 0 0,-1 1 0,-11 2 0,16-2-5,0 1 0,0 0-1,0 0 1,1 1 0,-1 0 0,0 0-1,1 1 1,0 0 0,-1 0 0,1 0 0,1 1-1,-1 0 1,0 0 0,1 0 0,0 1 0,0 0-1,0 0 1,0 0 0,1 1 0,0-1-1,0 1 1,-4 8 0,-2 6-200,0 0-1,1 1 1,1 0 0,-6 26-1,10-32-26,1 1 0,1 0 0,0 0 0,1 0 0,1 0 0,2 27 0,-1-37 109,0-1 0,0 1-1,1-1 1,-1 0 0,1 1-1,0-1 1,1 0 0,-1 0-1,1 0 1,0 0 0,0-1 0,1 1-1,-1-1 1,1 0 0,0 0-1,0 0 1,1-1 0,-1 1-1,1-1 1,-1 0 0,1 0-1,0-1 1,0 1 0,0-1-1,1 0 1,-1-1 0,1 1-1,-1-1 1,1 0 0,-1 0-1,10-1 1,-8 0-272,1 0 1,-1-1-1,1-1 0,-1 1 1,12-5-1,43-22-2739,-62 28 3175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5.9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9 10368,'-6'-2'1248,"0"0"0,-1 0 0,0 1 0,-9-1 2335,17 6-3425,-1-1 0,1 0 0,-1 0-1,1 1 1,0-1 0,0 0 0,0 0 0,1 0-1,-1 0 1,3 4 0,23 28-88,-19-24 119,131 149 595,-79-100-775,-13-12-398,74 59 1,-94-85-285,-11-9-1455,35 21 1,-25-23-2411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9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1491 7424,'9'29'2948,"3"6"-287,-11-33-2467,0 1 0,1-1 0,-1 0 0,0 1 0,1-1 0,-1 0 0,1 0 1,0 0-1,0 0 0,4 2 0,-5-3-144,0 0 1,1-1 0,-1 1 0,1 0 0,-1-1 0,1 1 0,-1-1-1,1 0 1,-1 0 0,1 1 0,-1-1 0,1 0 0,-1 0 0,1 0-1,0-1 1,-1 1 0,1 0 0,-1 0 0,1-1 0,-1 1 0,1-1 0,-1 0-1,0 1 1,1-1 0,-1 0 0,0 0 0,1 0 0,-1 0 0,0 0-1,0 0 1,0 0 0,0 0 0,2-3 0,1-1 103,0 0 1,0-1-1,-1 1 1,1-1-1,-1 0 1,3-10-1,-1-1 133,0-1-1,-1 0 1,2-33-1,-5-55 355,-7 42-358,-27-118 1,15 93-281,5 29-10,-2 1-1,-2 1 1,-3 1-1,-3 1 0,-2 1 1,-43-71-1,16 43 621,-61-75 1,106 149-472,6 7-121,0 1 1,0-1-1,0 1 1,0-1-1,0 1 0,-1-1 1,1 1-1,0 0 1,-1-1-1,1 1 0,-1 0 1,1 0-1,-1 0 1,0 0-1,1 0 1,-1 1-1,0-1 0,0 0 1,0 1-1,1-1 1,-4 1-1,5 0-18,-1 0 0,1 0-1,0 0 1,-1 0 0,1 0 0,-1 0-1,1 0 1,0 0 0,-1 0 0,1 0-1,0 0 1,-1 1 0,1-1 0,0 0-1,-1 0 1,1 0 0,0 1 0,-1-1-1,1 0 1,0 0 0,0 1 0,-1-1-1,1 0 1,0 0 0,0 1 0,-1-1 0,1 0-1,0 1 1,0-1 0,0 0 0,0 1-1,0-1 1,0 1 0,-1-1 0,1 0-1,0 1 1,0-1 0,0 0 0,0 1-1,0-1 1,0 0 0,1 1 0,-1-1-1,0 1 1,8 29 1,-4-19 12,65 179-84,-1-7 19,4 27 54,26 30 32,160 297-168,-144-307-47,-69-137 72,99 193-216,-108-222 120,3-2 0,61 74-1,-84-118 26,31 29 0,-39-40 119,0 0 0,1-1-1,0 0 1,0 0 0,19 7-1,-25-12 48,0 1-1,1-1 0,-1 0 1,1 0-1,-1-1 1,1 1-1,0-1 0,-1 0 1,1 1-1,-1-2 0,1 1 1,0 0-1,-1-1 1,1 0-1,-1 1 0,1-1 1,-1-1-1,0 1 0,1 0 1,3-3-1,-4 1 14,0 1 0,0-1-1,0 1 1,0-1 0,-1 0-1,1 0 1,-1 0 0,0-1 0,0 1-1,0 0 1,0-1 0,-1 0-1,1 1 1,-1-1 0,0 0 0,0 1-1,0-7 1,0 9-2,0-5 4,0 0-1,-1 0 0,0 0 0,0-1 0,0 1 0,0 0 1,-1 0-1,0 0 0,-2-7 0,-70-185-271,68 186 253,-33-78-217,-75-127 0,101 197 173,-15-35-1,23 46 58,1-1 0,0 1 0,1-1 0,0 0 0,0 1 0,0-19 0,1-36 594,-8-148 352,5 152-907,-2 0 1,-25-110-1,24 142-35,-62-222 71,-72-85-28,85 210-69,-128-295 1757,175 398-1513,7 16-155,0 0 0,0 0 0,-1 1 0,0-1 0,0 1 0,0 0 0,-1 0 1,-7-9-1,2 8 40,9 6-103,-1 0-1,1 0 1,0 0-1,0 0 0,-1 0 1,1 0-1,0 1 1,0-1-1,0 0 1,-1 0-1,1 0 0,0 0 1,0 0-1,0 0 1,0 1-1,-1-1 1,1 0-1,0 0 1,0 0-1,0 1 0,0-1 1,0 0-1,-1 0 1,1 0-1,0 1 1,0-1-1,0 0 0,0 1 1,-1 23 3,1-16 3,0 2 0,0-1 0,1 1 0,3 13 0,-3-17-5,11 49 81,36 106-1,20 6 56,19 45-75,18 62-107,-2-21-218,11-20-48,-94-193 261,302 618-406,-281-578 236,87 126-1,-127-206 217,12 19-148,28 29 0,-37-45 137,0 1 1,0-1-1,0 1 1,0-1-1,1 0 1,-1-1 0,1 1-1,0-1 1,0 0-1,0 0 1,0 0-1,7 1 1,-9-3 18,-1 1-1,1-1 1,0 0-1,0 0 1,0 0 0,0 0-1,0-1 1,-1 1 0,1-1-1,0 1 1,0-1-1,-1 0 1,1 0 0,-1-1-1,1 1 1,0 0 0,2-3-1,-2 1 4,0 1 0,0-1 1,-1 0-1,1 0 0,-1-1 0,0 1 0,0 0 0,0-1 0,0 0 0,2-7 0,0-5 17,0 0 0,-2 0-1,1 0 1,-1-27-1,-2 40-23,1-25 27,0 10-11,0 0-1,-1 0 1,-2 0-1,-5-32 1,-17-25-47,20 63 10,-10-25-162,-2 2-1,-1 0 1,-33-50 0,4 16-235,-2 3 0,-84-89 0,114 136 320,-26-21 1,35 33-303,-1 0 1,1 1-1,-1 0 1,0 1-1,-15-6 1,14 9-1355,9 2 234,5 0-588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6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2 10240,'-1'-1'144,"1"1"-1,-1 0 1,1 0 0,-1 0 0,1 0 0,-1-1 0,1 1 0,-1 0-1,1 0 1,-1 0 0,1 0 0,-1 0 0,1 0 0,-1 0 0,1 1-1,-1-1 1,1 0 0,-1 0 0,1 0 0,-1 0 0,1 0 0,0 1-1,-1-1 1,1 0 0,-1 1 0,1-1 0,0 0 0,-1 0 0,1 1-1,0-1 1,-1 1 0,1-1 0,0 0 0,-1 1 0,1-1 0,0 1-1,0-1 1,0 1 0,-1-1 0,1 1 0,0-1 0,0 0 0,0 1-1,0-1 1,0 1 0,0 0 0,-1 4-93,1 0 0,0 0 0,1 0 0,0 5 0,0-2 399,5 54 530,8 102-173,11 260 238,-16-255-961,6 64-210,-7-156-1626,19 77-1,-26-145 1403,0-3-106,1 0 0,-1-1 0,1 1 0,0 0-1,0 0 1,0-1 0,6 9 0,-8-14 274,0 1 1,1-1 0,-1 0-1,0 1 1,1-1 0,-1 0-1,1 0 1,-1 1 0,1-1-1,-1 0 1,0 0 0,1 0-1,-1 1 1,1-1 0,-1 0-1,1 0 1,-1 0 0,1 0-1,-1 0 1,2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6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27 174 8576,'-18'0'3436,"10"0"2743,9-15-5725,1 8-315,1-1 0,0 0 0,0 1 0,1 0-1,8-13 1,-2 5 226,21-21-1,-26 30-259,0 2-1,0-1 1,1 1 0,0 0-1,0 0 1,0 0-1,0 1 1,1 0-1,-1 0 1,1 0-1,9-1 1,-12 3-31,0 0 1,-1 0 0,1 1-1,0 0 1,0 0-1,0 0 1,0 0 0,0 0-1,0 1 1,-1 0 0,1 0-1,0 0 1,0 0-1,-1 0 1,1 1 0,-1 0-1,1-1 1,-1 1-1,0 1 1,0-1 0,1 0-1,3 5 1,-2 0 54,0 0-1,0-1 1,-1 2 0,0-1-1,0 0 1,-1 1 0,0-1 0,0 1-1,2 13 1,-1-2-24,-1-1 0,-1 1 0,0 22 0,-3-21-80,-1-1 1,0 1-1,-7 25 0,-21 57-53,2-5 40,24-82-21,0 1 1,2 0-1,0-1 1,0 1-1,2 19 1,0-32 6,0 1 1,0-1 0,1 0 0,-1 1-1,1-1 1,0 0 0,0 0 0,0 0-1,1 0 1,-1 0 0,1 0 0,0 0 0,0 0-1,0 0 1,0-1 0,0 1 0,0-1-1,1 1 1,-1-1 0,1 0 0,-1 0 0,1 0-1,0-1 1,0 1 0,0-1 0,0 1-1,0-1 1,0 0 0,1 0 0,-1 0-1,5 0 1,2 0-15,-1 0 0,1-1 0,0 0 0,19-3 0,41-11-71,-35 7 25,143-43-3604,-136 36 1460,-2 0-668,2-5-1830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7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0 163 8576,'1'0'3360,"4"-1"-2694,2-1-31,0 1 0,0 0 0,0 0 0,1 0 0,-1 1 0,12 1 0,2 0-125,68 1 626,-39 0-448,85-7 0,-36-12-138,165-51 0,-89 20-1266,-144 41-187,5 0-1127,-14-2-3176,-17 9 924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7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 8960,'-10'-5'6010,"11"6"-5236,8 15-346,-1 1 0,0 0 0,-2 0 0,6 21 0,12 71-165,-16-66 69,50 313 484,-11 13-1162,-45-356 121,1 5-327,6 23 0,-7-36 271,-1-1 0,1 0 1,-1 0-1,1 0 1,0 0-1,1 0 0,-1 0 1,1 0-1,0-1 1,4 6-1,-7-9 198,1 0 1,-1 1-1,1-1 0,-1 1 1,1-1-1,-1 0 0,1 1 1,-1-1-1,1 0 0,-1 0 1,1 1-1,-1-1 0,1 0 1,-1 0-1,1 0 0,-1 0 1,1 0-1,0 0 0,-1 0 1,1 0-1,-1 0 0,1 0 1,-1 0-1,1 0 0,0 0 1,-1 0-1,1 0 0,-1-1 1,1 1-1,2-2-534,0-1 0,-1 1 0,1-1 0,-1 1 1,4-6-1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8960,'-5'-6'7674,"5"8"-6869,4 80 542,16 94-1,-12-122-833,-6-35-296,11 36 1,-11-50-209,-1 1 0,1-1 0,0 0 0,1 0 0,-1 0 0,1 0 1,0-1-1,0 1 0,1-1 0,-1 0 0,7 6 0,-8-9 2,1 1-1,0-1 1,0 0 0,0 1 0,0-1 0,0-1-1,0 1 1,0 0 0,0-1 0,0 1 0,0-1-1,0 0 1,1 0 0,-1 0 0,0-1 0,0 1 0,4-2-1,8-2-15,-1 0 0,18-8-1,-18 6 14,74-27-305,52-21-5485,-98 35 1414,-25 10 992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8.5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14 8064,'0'-1'359,"0"1"0,-1-1-1,1 0 1,-1 0 0,1 1 0,-1-1 0,1 0 0,-1 1 0,1-1 0,-1 0-1,1 1 1,-1-1 0,0 1 0,1-1 0,-1 1 0,0-1 0,0 1 0,1 0-1,-1-1 1,0 1 0,0 0 0,0-1 0,0 1 0,1 0 0,-2 0 0,1 0-196,1 0 0,-1 0 0,1 0 0,-1 1 0,1-1 1,-1 0-1,1 0 0,0 0 0,-1 1 0,1-1 0,-1 0 1,1 1-1,0-1 0,-1 0 0,1 1 0,0-1 0,-1 1 1,-4 14-571,4-7 469,1-1 0,1 1 0,0-1 1,0 1-1,0-1 0,3 10 0,-1-5 4,40 209 678,-14-68-480,52 228 38,-52-252-337,27 103-3064,-53-222 2565,-1-3-93,0-1 1,0 1-1,0-1 1,1 1-1,-1-1 1,2 0-1,5 10 1,-3-8-3214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8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8192,'2'5'5831,"8"16"-3018,3 8-2098,21 58 431,3 8-596,-10-38-205,29 70 318,-5 8-247,95 324 301,-116-342-624,-5 2 1,9 124 0,-23-21-1917,-10-76-5213,-1-122 3154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9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10 8960,'-1'0'491,"0"-1"1,1 1-1,-1 0 1,0 0 0,1-1-1,-1 1 1,0 0-1,1-1 1,-4-2 2458,4 3-2459,-1-2 1,6 1 2699,9 1-3881,75-1 1959,115 3-1455,-186-1-575,0 0 0,19 5 0,-6 3-1218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19.7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33 8960,'-1'1'316,"1"0"0,0 0 0,-1 0 0,1 0 0,0 0 0,0 0 0,-1 0 0,1 0 0,0 0 0,0 0 0,0 0 1,0 0-1,0 1 0,1-1-133,-1 0-1,1-1 1,-1 1 0,1-1 0,-1 1 0,1-1 0,0 1 0,-1-1-1,1 1 1,0-1 0,-1 1 0,1-1 0,0 0 0,0 1-1,-1-1 1,1 0 0,0 0 0,0 1 0,-1-1 0,1 0 0,1 0-1,62 12 126,1-3 0,94 2-1,-146-11-997,1-2-1,0 1 1,-1-2-1,1 0 0,22-7 1,56-31-4879,-34 12 2103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0.0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 8064,'-6'2'987,"0"1"1,1 0-1,0 1 0,0-1 1,0 1-1,-9 8 2022,21 2-1505,-5-13-1409,0 0 0,1 0 0,-1 0 0,0 0 0,1-1 0,-1 1 0,1-1 1,-1 0-1,0 1 0,1-1 0,-1 0 0,1-1 0,2 1 0,3-1 19,354 1 393,-330 0-1840,0-2 1,37-8-1,16-11-6408,-58 13 4403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29.8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6 637 10368,'-3'10'1231,"2"-8"-939,1 0 1,-1 0-1,1 1 1,-1-1-1,1 0 1,0 0-1,0 1 1,0-1-1,0 0 1,0 0-1,1 4 1,0 0-179,0 9 1021,7 30 0,-7-43-1075,0 1 0,-1-1 0,1 0 0,1 1 0,-1-1 0,0 0 0,0 0 0,1 0 0,0 0 0,-1 0 0,1 0 0,0 0 0,2 1 1,-2-2-38,-1-1 0,0 1 0,0-1 0,0 1 0,0-1 0,0 0 0,0 0 0,0 1 0,1-1 0,-1 0 0,0 0 0,0 0 0,0 0 0,1 0 0,-1-1 0,0 1 0,0 0 0,0-1 0,0 1 0,0 0 0,0-1 0,0 1 0,0-1 0,0 0 0,0 1 0,0-1 0,0 0 0,0 0 0,0 1 0,0-1 0,-1 0 0,2-1 0,9-12 287,-2 0 1,1-1-1,-2 0 0,10-22 1,-10 17-58,-1 1 0,0-1 1,-1 0-1,-1 0 0,4-38 1,-9 49-187,0 0 1,0 1 0,-1-1 0,1 0 0,-2 1-1,-3-13 1,5 19-56,-1 0 0,1-1 1,-1 1-1,0 0 0,0 0 0,0 0 0,0 0 0,0 0 0,-1 0 1,1 0-1,0 0 0,-1 1 0,0-1 0,1 1 0,-1-1 0,0 1 1,0-1-1,0 1 0,0 0 0,0 0 0,0 0 0,0 0 0,0 0 1,0 0-1,0 1 0,-1-1 0,1 1 0,-4-1 0,5 1-15,0 0 0,-1 0 0,1 1 0,0-1 0,0 0 0,0 0 0,0 1-1,0-1 1,0 1 0,0-1 0,0 1 0,0-1 0,0 1 0,0-1 0,0 1 0,0 0-1,0 0 1,0-1 0,0 2 0,-1 1-4,1-1-1,-1 0 1,1 0-1,0 1 1,0-1-1,0 1 1,-1 4-1,0 3-11,1-1 1,0 1-1,0 13 0,2-8 13,0 1 0,1-1 0,6 28 0,-5-32-7,3 16-144,1 0 0,2-1 0,0-1 0,20 39 1,-21-50-36,0 1 0,1-1 0,0-1 0,14 16 1,-17-23 107,-1-1 1,1 1 0,0-1 0,1 0 0,-1-1-1,1 0 1,0 0 0,0 0 0,1-1 0,-1 0 0,10 3-1,-7-4 3,0 0 0,1 0-1,-1 0 1,1-2 0,-1 1-1,1-1 1,20-3 0,-19-1 11,1-1 1,0 0 0,-1-1-1,0 0 1,0-1 0,-1 0-1,0-1 1,0 0 0,-1-1-1,15-15 1,-8 5-8,0 0-1,14-23 1,-25 32 156,-1 1 1,1-1 0,-2 0-1,1-1 1,-1 1 0,4-21-1,-7 23 68,0 0 0,-1 1-1,0-1 1,0 0-1,0 0 1,-1 1-1,-1-1 1,1 0-1,-1 1 1,-3-8 0,-4-9 562,-22-38 0,15 31-342,-1 0-69,4 7-55,-13-34 0,24 51-276,-1 0 1,1 0-1,1-1 0,-1 1 1,1 0-1,0-1 1,1 1-1,0 0 1,1-15-1,2 9-499,0 0 0,1 0 0,0 0 0,1 1 0,0-1 0,1 1-1,0 1 1,1-1 0,1 1 0,-1 0 0,2 1 0,0 0 0,0 0-1,0 0 1,1 2 0,1-1 0,17-10 0,4-1-3297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0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93 8704,'-20'-33'5797,"19"31"-5575,1 1 0,-1-1 0,1 0 0,0 0 0,0 0 0,0 0-1,0 0 1,0 0 0,0 0 0,1 0 0,-1 0 0,1-2 0,1 2-120,0-1-1,0 1 1,0 0 0,0 0-1,1 0 1,-1 0 0,0 0-1,1 0 1,0 1 0,-1-1-1,1 1 1,0 0 0,0 0-1,-1 0 1,1 0-1,0 0 1,3 0 0,7-1 271,-1 1-1,21 0 1,-28 1-308,22 1 280,1 1 0,-1 1 1,0 1-1,0 1 0,0 2 0,-1 1 0,0 1 0,0 1 0,35 19 0,-51-24-233,-1 1 0,0 0 0,0 0 0,0 1 0,-1 0 0,0 0 0,0 1 0,-1 0 0,0 0 0,-1 1 0,8 12 0,-5-5 16,-1 0 0,-1 0 0,0 1 0,7 31 0,-8-14-67,-2 1-1,-2 0 1,-1-1 0,-6 59 0,2-67-47,-1 0-1,-1 0 1,-1 0 0,-1 0-1,-2-1 1,-15 33 0,12-31-26,-73 153-136,84-177 134,-14 31-131,14-32 140,0 0 1,1 0-1,-1-1 1,1 1-1,0 0 1,-1 0 0,1 0-1,0 0 1,0-1-1,0 1 1,0 0-1,1 0 1,-1 0 0,0 0-1,1-1 1,0 4-1,1-3-4,0 0 1,0 0-1,0 0 0,0 0 0,1 0 0,-1 0 0,0 0 1,1-1-1,-1 1 0,1-1 0,0 0 0,3 1 0,34 10 15,-38-11-9,24 6 63,0-2 0,1 0-1,-1-2 1,28 0 0,22-2 82,-12 1-920,117-14 1,-147 7-206,-3-1-2299,54-2 0,-73 8 1334,0 0-1,15-4 1,-7-1-1817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1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20 8704,'0'-20'11290,"-1"23"-10949,-7 23 75,2 0 0,-6 52 0,8-50-298,-49 377-380,45-355-936,4-31-837,2-36-10635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1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19 9216,'-6'-19'10383,"12"24"-8948,-4-2-1286,1 0 1,-1 0-1,0 1 0,1-1 0,-2 0 1,1 1-1,2 5 0,5 10 252,51 123 1151,-51-121-1368,4 10 115,1 0 1,31 48-1,-26-49-256,2-1 0,34 36-1,-18-27-178,3 3-1134,59 47-1,-67-61-2756,-21-17 1564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5.5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0 859 5248,'0'0'131,"1"0"1,-1 0 0,0 1-1,0-2 1,0 1 0,1 0-1,-1 0 1,0 0-1,0 0 1,1 0 0,-1 0-1,0 0 1,0 0 0,0 0-1,0 0 1,1 0 0,-1 0-1,0 0 1,0-1-1,0 1 1,1 0 0,-1 0-1,0 0 1,0 0 0,0-1-1,0 1 1,0 0-1,0 0 1,1 0 0,-1 0-1,0-1 1,0 1 0,0 0-1,0 0 1,0 0-1,0-1 1,0 1 0,0 0-1,0 0 1,0-1 0,0 1-1,0 0 1,0 0-1,0 0 1,0-1 0,0 1-95,0 0 1,0-1-1,0 1 0,0 0 1,0-1-1,0 1 1,0 0-1,0 0 0,0-1 1,0 1-1,0 0 1,0-1-1,0 1 0,0 0 1,0 0-1,0-1 1,1 1-1,-1 0 1,0 0-1,0-1 0,0 1 1,1 0-1,-1 0 1,0 0-1,0 0 0,0-1 1,1 1-1,-1 0 1,0 0-1,0 0 0,1 0 1,-1 0-1,0-1 1,0 1-1,1 0 1,-1 0-1,0 0 0,1 0 1,-1 0-1,0 0 1,0 0-1,1 0 0,-1 0 1,0 0-1,1 0 1,4 1 209,-1-1 0,1 1 1,0 0-1,-1 0 1,8 3-1,-8-3-152,0 0 0,1 1-1,-1-1 1,1-1 0,6 1 0,0-1 57,-1 0 0,1-2 0,-1 1 0,0-1 0,1-1 0,-1 0 0,0 0 0,0-1 0,12-6 0,17-10 228,20-10 163,86-31 0,5 15-228,-55 22 120,96-21 255,230-14 116,-77 35-764,-141 14 65,-85 2 97,545-24 259,-324 17-280,-182 6-62,-34 3-82,397-24 162,-215 14-177,8-1 208,281-12 168,-386 21-118,43 1 6,299-22 262,-169-24-339,-264 30-93,135-44 1,9-8-2,-238 70-122,0 1 1,28-1-1,-41 4 8,142-11 35,-74 6-16,146-16 20,-179 15 69,-23 3-404,0 0 0,24 1 0,-43 3 86,8 0-1089,-1 0-1,1-1 1,-1 0 0,0 0 0,18-5 0,-12 1-3237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6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9600,'-1'0'241,"1"1"1,0-1 0,-1 0 0,1 0-1,-1 1 1,1-1 0,0 1 0,-1-1-1,1 0 1,0 1 0,0-1 0,-1 1-1,1-1 1,0 0 0,0 1 0,0-1-1,0 1 1,-1-1 0,1 1 0,0-1-1,0 1 1,0-1 0,0 1 0,0 0-1,6 12 1477,-3-9-1604,0 0-1,1-1 1,-1 1 0,6 2 0,2 2 58,1 0-1,0-2 1,0 1 0,1-2-1,0 1 1,0-2-1,1 0 1,-1 0 0,1-2-1,25 3 1,-10-3 157,-1-2 1,1-1 0,-1-1-1,39-9 1,31-10-31,-42 7-166,106-11 0,-137 25-408,31 3 0,-40-1-913,0-1 0,0-1-1,0 0 1,0-1 0,27-5 0,-14-2-3020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62 7680,'-1'-2'266,"0"0"0,0 1 0,0-1 0,-1 1 0,1-1 0,-1 1 0,1 0 0,-1-1 0,0 1-1,0 0 1,1 0 0,-1 0 0,0 0 0,0 1 0,0-1 0,0 0 0,0 1 0,0-1 0,0 1 0,0 0 0,-2 0 0,-19-6 1413,-1-6-527,19 9-789,0 0-1,-1 0 1,1 1 0,-1-1-1,0 1 1,0 1 0,0-1-1,-7 0 1,10 2-336,1 1-1,-1-1 1,1 1-1,0 0 1,-1 0 0,1 0-1,0 0 1,0 0-1,0 0 1,0 0 0,0 1-1,0-1 1,0 1-1,0 0 1,0 0-1,1-1 1,-1 1 0,1 0-1,-1 0 1,1 1-1,0-1 1,0 0 0,-1 3-1,-4 8 8,1 0 0,-6 23 0,11-33-11,-6 20 32,2 0-1,1 1 1,-1 25 0,5 73 39,0-105-82,1 34 24,3-1 0,2 1 0,2-1 1,3-1-1,1 0 0,3-1 0,2 0 0,29 56 0,-38-89-10,0 0-1,0 0 1,2-1 0,0 0-1,0-1 1,1 0-1,17 13 1,-21-20-24,-1-1-1,1 1 1,0-2-1,1 1 1,-1-1 0,1 0-1,0 0 1,0-1 0,0-1-1,0 1 1,0-2 0,1 1-1,-1-1 1,17 0 0,-15-2 44,0-1-1,0 0 1,1 0 0,-1-2 0,-1 1 0,1-1-1,-1 0 1,19-11 0,-12 4 118,-1 0 0,0-1 0,-1 0 0,17-18 0,-25 22-76,-1 0 1,0 0 0,0-1 0,0 1-1,-1-1 1,-1-1 0,1 1 0,-2-1-1,1 1 1,-1-1 0,-1 0 0,3-13-1,-4 9-9,0 1-1,0 0 0,-1 0 0,-1 0 1,0-1-1,-1 1 0,0 0 0,-1 0 0,-5-13 1,6 22-71,1 0 0,-1 0 0,0 1 0,0-1 0,0 0 0,0 1 0,-1-1 0,0 1 0,1 0 0,-1-1 0,0 1 0,-1 1 0,1-1 0,0 0 1,-1 1-1,0 0 0,1 0 0,-1 0 0,0 0 0,0 1 0,-6-2 0,4 1-55,-1 1 0,0 1 0,0-1 0,0 1 1,1 0-1,-1 1 0,0-1 0,0 1 0,1 1 0,-1-1 0,1 1 0,-11 4 1,4 0-259,-1 0 1,1 1-1,1 1 1,-1 0 0,1 0-1,0 1 1,1 1 0,0 0-1,1 0 1,0 1 0,0 0-1,1 1 1,-10 18-1,17-26 78,0 0-1,1 0 1,-1 0-1,1 0 1,0 0-1,0 0 1,1 0-1,-1 0 1,1 8-1,0-11 123,0 0 0,0 0 0,0 0 0,1 0 0,-1 0-1,0 0 1,0 0 0,1 0 0,-1 0 0,1 0 0,-1 0 0,1 0-1,-1 0 1,1 0 0,0 0 0,-1 0 0,1 0 0,0-1-1,0 1 1,0 0 0,0-1 0,-1 1 0,1 0 0,0-1-1,0 1 1,0-1 0,0 1 0,0-1 0,1 0 0,-1 1 0,0-1-1,0 0 1,0 0 0,0 0 0,0 0 0,0 0 0,0 0-1,0 0 1,0 0 0,2-1 0,26-5-3708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7.2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 11648,'-9'2'1711,"6"-1"-826,-1-1-1,0 1 1,1 1 0,-1-1-1,1 0 1,-8 5 858,11-5-1082,1 5-621,0 0 0,0 0 0,0-1-1,0 1 1,1-1 0,0 1-1,0-1 1,1 1 0,0-1 0,-1 0-1,2 0 1,-1-1 0,8 9-1,3 3 27,2 0-1,21 16 0,-15-15-41,1-1-1,0-1 1,1-1-1,0-1 1,1-1-1,34 11 1,-38-17-817,1 0 1,29 3-1,-42-7-169,0-2 0,0 1 0,0-2 0,14-1 0,7-5-3438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7.6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 10880,'-10'-14'4631,"10"14"-4553,0 0 1,0 0 0,-1 0 0,1 0 0,0 0 0,0 0-1,0 0 1,0 0 0,0 0 0,0 0 0,0 0 0,-1 0-1,1 0 1,0 0 0,0 0 0,0 0 0,0 0 0,0 0-1,0 0 1,0 0 0,-1 0 0,0 1 1024,1-1-1024,0 0 0,0 0 0,0 0 0,0 0 0,0 0-1,0 0 1,0 1 0,0-1 0,0 0 0,0 0 0,-1 31 2284,2-28-2679,44 474 818,-36-399-900,21 82 0,-24-136-285,0-1-1,2-1 0,1 1 0,1-2 1,0 1-1,2-1 0,1-1 0,14 20 1,-20-33-215,-1 0 0,12 10 0,7 0-2872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8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68 10368,'-3'-17'5184,"2"13"-4605,0 0 1,1 0 0,-1 1 0,1-1 0,0-4-1,0 7-510,0 0 0,1 0-1,-1 0 1,0 0 0,1 0-1,-1 0 1,0 0-1,1 0 1,-1 0 0,1 0-1,-1 0 1,1 0 0,0 1-1,-1-1 1,1 0-1,0 0 1,-1 1 0,1-1-1,0 0 1,0 1 0,0-1-1,0 1 1,0-1-1,0 1 1,2-1 2,0 0 1,0 1-1,0-1 0,1 1 1,-1 0-1,0 0 0,0 0 1,0 0-1,0 1 1,0-1-1,0 1 0,0-1 1,0 1-1,0 0 0,0 1 1,-1-1-1,1 0 0,0 1 1,-1-1-1,1 1 0,3 3 1,1 1 148,0 0 0,0 0 0,-1 0-1,0 1 1,0 0 0,6 10 0,-5-5-75,-1 0 0,0 0 0,0 1-1,-1-1 1,-1 1 0,0 0 0,-1 1-1,0-1 1,-1 1 0,-1-1 0,0 1-1,-1 0 1,-1 14 0,-1-12-122,1 1-1,1-1 1,0 0 0,6 32 0,-5-43-30,0-1 1,0 1-1,1-1 0,0 1 1,0-1-1,0 0 1,0 0-1,0 0 1,1 0-1,0 0 0,0 0 1,0-1-1,0 1 1,1-1-1,-1 0 1,1 0-1,0 0 0,0-1 1,0 1-1,0-1 1,0 0-1,6 2 1,-2-2-27,0 0 0,0 0 0,1-1 0,-1 0 1,0-1-1,1 1 0,-1-2 0,11-1 1,8-2-637,31-9 1,119-37-11220,-126 39 7467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8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10 9728,'-1'0'-122,"-17"-9"5763,13 8-2173,10 9-2482,10 7-802,-6-6-111,-1 1-1,0-1 1,12 19-1,-3 3 25,27 66 0,4 40-101,-11-28-10,40 93-1404,-72-186 586,1-1 0,1 0 0,1 0 0,0 0 0,15 20 0,-7-21-1755,0-9-959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0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104 342 7808,'4'20'2592,"-4"-19"-2490,0-1 0,0 1 0,0-1 0,1 1 0,-1 0 0,0-1-1,0 1 1,1-1 0,-1 1 0,0-1 0,0 1 0,1-1 0,-1 1 0,1-1 0,-1 1 0,0-1 0,1 1 0,-1-1 0,1 0 0,0 1 0,0-1-40,-1 0 0,0 0 1,0 1-1,1-1 0,-1 0 0,0 0 0,0 0 1,0 0-1,1 1 0,-1-1 0,0 0 0,0 0 0,0 1 1,0-1-1,1 0 0,-1 0 0,0 1 0,0-1 1,0 0-1,0 0 0,0 1 0,0-1 0,0 0 0,0 0 1,0 1-1,0-1 0,0 1 0,0-1 0,0 0 1,1 1-1,-1-1 0,0 0 0,0 0 0,0 1 1,0-1-1,0 0 0,1 0 0,-1 1 0,0-1 0,0 0 1,0 0-1,1 0 0,-1 0 0,0 1 0,0-1 1,1 0-1,-1 0 0,0 0 0,0 0 0,1 0 0,-1 0 1,0 0-1,1 0 0,-1 0 0,0 0 0,0 1 1,1-1-1,-1-1 0,0 1 0,1 0 0,-1 0 0,0 0 1,0 0-1,1 0 0,-1 0 0,0 0 0,0 0 1,1 0-1,-1 0 0,0-1 0,0 1 0,1 0 0,-1 0 1,0 0-1,1-1 0,13-8 953,-11 6-870,-1 0-1,1 0 1,-1 0 0,0 0-1,0-1 1,-1 1-1,1-1 1,-1 1 0,0-1-1,0 0 1,0 1-1,1-6 1,0-5 414,0-26-1,-3 27-351,0 0-1,-1 0 0,0 0 0,-5-17 0,3 14-15,-2-2 106,0 1 1,-1 0-1,-11-19 1,9 18-16,6 13-187,1 0 0,-1 0 0,-1 1 0,1-1 0,-1 1 0,1-1 0,-1 1 0,0 0 1,-1 0-1,1 1 0,-7-5 0,9 7-12,-1 0 0,1-1 1,-1 1-1,1 0 0,-1 0 1,1 1-1,-1-1 0,-3 0 1,5 1-73,0 0 0,0 0 0,0 0 1,0 0-1,0 1 0,0-1 0,0 0 1,0 0-1,0 1 0,1-1 1,-1 1-1,0-1 0,0 1 0,0-1 1,1 1-1,-1-1 0,0 1 1,0 0-1,1 0 0,-1-1 0,1 1 1,-1 0-1,1 0 0,-1-1 0,1 1 1,-1 0-1,1 0 0,0 0 1,-1 1-1,-2 6-7,1 1-1,0-1 1,1 0 0,0 1 0,-1 13-1,5 45-95,-1-42 66,-2-24 25,0 16-15,1 0 1,1 0-1,1 0 0,0-1 0,1 1 0,7 19 0,-4-21 13,0 1 1,1-1-1,0 0 0,1-1 0,1 0 1,20 22-1,-22-27-17,2 0 1,-1-1-1,1-1 1,0 1-1,0-2 0,1 1 1,0-1-1,0-1 0,1 0 1,15 4-1,-10-4-310,1-1 1,-1-1-1,1-1 0,0 0 0,-1-1 0,1-1 1,21-3-1,-27 1-560,1 0 0,-1-1 0,1 0 1,-1-1-1,0 0 0,0-1 0,-1-1 0,0 1 1,1-2-1,19-15 0,1-6-3355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8.7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1 255 10112,'0'0'3872,"5"-5"-3040,16-4 512,-11-1-33,11-4-607,11-9-64,4-5-384,6 0-96,4 2-96,1 2-64,0 1 96,4 5-224,1 4 32,6 4-896,8 1-288,2 6-479,0-2-193,-2-1-2208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29.1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42 10880,'-5'-1'1497,"5"1"-1301,-1 0 0,0 0 0,1 0 1,-1 0-1,0 0 0,1 0 1,-1 0-1,0 0 0,1 0 0,-1-1 1,1 1-1,-1 0 0,0 0 1,1-1-1,-1 1 0,1 0 0,-1-1 1,1 1-1,-1-1 0,1 1 1,-1-1-1,1 1 0,-1-2 1174,1 4-640,1 11-209,1-1 0,4 21 0,1 1-233,2 12 132,19 60 0,-20-81-246,2 0 0,0 0 0,28 43 0,-35-62-176,1-1 0,0 0 0,1 1 1,-1-2-1,1 1 0,0 0 0,6 3 0,-9-6-4,1-1 0,-1 1 0,1-1-1,0 0 1,-1 0 0,1 0 0,0 0-1,0 0 1,0 0 0,0-1 0,0 1-1,-1-1 1,1 0 0,0 0 0,0 0-1,0 0 1,0-1 0,4 0 0,6-4-442,0-1 0,-1 0 0,0-1 1,0 0-1,0-1 0,19-18 0,-6 6-1057,-9 8-929,0 1 0,29-15 1,-8 11-1535</inkml:trace>
  <inkml:trace contextRef="#ctx0" brushRef="#br0" timeOffset="1">450 6 10752,'-15'-6'6138,"15"8"-5023,0 3-837,1 0 1,0 0 0,0 0 0,1 0-1,-1 0 1,1 0 0,4 7-1,7 18 383,1 12-350,24 76 320,59 119 1,99 186-3491,-183-395 2171,22 47-3821,-30-66 3182,1 0 1,-1-1-1,1 1 0,1-1 1,11 11-1,17 7-2758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1 180 8960,'2'-2'715,"1"0"-1,0 1 1,0-1 0,0 1 0,0 0-1,0 0 1,0 0 0,0 0 0,0 0 0,1 0-1,4 1 1,41-1 2794,-24 2-4044,-6-1 434,-1-1 0,1-1-1,0 0 1,-1-1 0,1-2-1,-1 1 1,0-2 0,-1-1-1,1 0 1,-1-1 0,24-15-1,-3-2-1204,54-33-4982,-65 43 2619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18 8960,'0'0'193,"0"-1"1,0 1 0,0-1 0,0 0 0,0 1-1,0-1 1,0 0 0,0 1 0,0-1-1,0 0 1,0 1 0,-1-1 0,1 1-1,0-1 1,-1 1 0,1-1 0,0 0 0,-1 1-1,1-1 1,0 1 0,-1-1 0,1 1-1,-1 0 1,1-1 0,-1 0 0,-1 1 295,0-1-1,-1 1 1,1-1 0,0 1 0,0 0 0,0 0 0,-3 0 0,4 0-452,-1 0 1,1 1 0,0-1-1,0 1 1,-1-1 0,1 1-1,0-1 1,0 1-1,0 0 1,0-1 0,0 1-1,0 0 1,0 0 0,0 0-1,0 0 1,0 0 0,0 0-1,0 0 1,1 0-1,-2 2 1,-13 28 260,10-15-163,0 1 1,1 0 0,1 0-1,-2 20 1,2 67 34,4-61-153,1 0 0,2 0 1,3 0-1,12 48 0,-13-69-13,1 0 0,1-1-1,1 0 1,1 0-1,1-1 1,0 0 0,2-1-1,0 0 1,22 23-1,-25-32 27,-1-2-1,2 1 0,-1-1 0,1-1 0,1 1 0,-1-2 0,1 0 0,0 0 1,25 7-1,-31-11 8,0-1 1,0 0 0,0 0-1,0 0 1,0-1-1,0 1 1,0-1 0,0-1-1,0 1 1,0-1 0,0 0-1,0-1 1,0 1 0,0-1-1,0 0 1,-1-1 0,1 0-1,-1 1 1,1-2-1,-1 1 1,0 0 0,-1-1-1,9-8 1,-6 3 56,0 1 0,-1-1 0,-1 0 0,1-1 0,-2 1 0,1-1 1,-1 0-1,4-17 0,-6 20-29,0 0 0,-1 0 0,0 0 1,0-1-1,0 1 0,-1 0 0,0 0 1,-1 0-1,0-1 0,0 1 0,0 0 1,-1 0-1,-4-12 0,5 17-66,0 0-1,0 1 1,0-1 0,0 1 0,0-1-1,-1 1 1,1-1 0,0 1 0,-1 0-1,1 0 1,-1 0 0,1 0 0,-1 0-1,0 0 1,1 0 0,-1 0 0,0 0-1,0 1 1,1-1 0,-1 1 0,0-1-1,0 1 1,-2 0 0,0 0-20,0 0 1,0 0-1,0 1 1,0-1 0,0 1-1,0 0 1,0 1-1,0-1 1,-5 3-1,-3 3-283,0 0 0,1 1 0,0 0 0,0 0 0,1 1 0,0 1 0,-16 20 0,22-26-34,1 0 0,0 0 0,0 1 0,1-1 0,-1 1 0,-1 5 0,3-9 201,1 0 0,-1-1 0,1 1-1,0 0 1,-1 0 0,1 0 0,0 0-1,0 0 1,0 0 0,0 0 0,0 0-1,0 0 1,0 0 0,0 0 0,0 0-1,0 0 1,0 0 0,1 0 0,-1 0-1,0 0 1,1 0 0,-1-1 0,1 1-1,-1 0 1,1 0 0,-1 0 0,1 0 0,0-1-1,-1 1 1,1 0 0,0-1 0,-1 1-1,1 0 1,0-1 0,0 1 0,0-1-1,0 0 1,0 1 0,1 0 0,16 0-2541,3-1-580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1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7936,'-12'-6'8810,"18"19"-6146,-4-9-3104,20 31 728,2-1 0,34 39 0,-38-52-814,2-1 0,0-1-1,0 0 1,2-2 0,26 15 0,-47-31 69,0 1 1,0 0-1,0-1 0,0 0 1,0 0-1,0 0 0,1 0 1,-1 0-1,0 0 0,0-1 1,1 0-1,-1 0 0,0 0 1,1 0-1,4-1 0,8 1-2897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1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 9216,'-13'-7'3061,"13"6"-2963,-1 1 0,1 0 0,-1 0 0,1 0 0,-1 0 0,1 0 1,-1 0-1,1-1 0,-1 1 0,1 0 0,-1 1 0,1-1 0,-1 0 0,1 0 0,-1 0 0,1 0 0,-1 0 0,1 0 0,0 1 1,-1-1-1,1 0 0,-1 0 0,1 1 0,-1-1 0,1 0 0,0 1 0,-1-1 0,1 0 0,-1 1 0,1-1 0,0 0 0,0 1 1,-1-1-1,1 2 0,-7 14 1007,5-3-662,1-1-1,2 26 0,0-16-307,2 103 534,0-67-442,16 145 55,-12-147-272,14 104-672,-13-115-1262,20 63-1,-27-103 1483,10 21-1916,-11-25 2160,0-1-1,0 1 0,1-1 1,-1 1-1,0-1 0,1 1 0,-1-1 1,1 1-1,-1-1 0,0 1 1,1-1-1,-1 0 0,1 1 1,-1-1-1,1 0 0,-1 0 0,1 1 1,0-1-1,-1 0 0,1 0 1,-1 0-1,1 1 0,-1-1 1,1 0-1,0 0 0,-1 0 0,1 0 1,-1 0-1,1 0 0,0 0 1,-1 0-1,1-1 0,-1 1 1,2 0-1,8-4-2985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88 8320,'-1'1'614,"0"0"-1,-1-1 1,0 1 0,1 0 0,-1-1 0,1 1-1,-1-1 1,0 0 0,1 0 0,-4 0 1301,4 0-1864,1 0 1,0-1-1,0 1 0,0-1 1,0 1-1,0-1 0,0 0 1,0 1-1,0 0 1,0-1-1,0 1 0,1-1 1,-1 1-1,0-1 0,0 1 1,0-1-1,1 1 0,-1-1 1,8-8 278,1 0-1,0 1 1,0 0 0,0 0 0,19-9-1,-21 12-139,0 1 0,1 1-1,0 0 1,13-4 0,-19 6-115,0 1 1,0-1-1,0 1 1,0 0 0,0 0-1,0 0 1,0 0 0,0 0-1,0 0 1,0 0 0,0 1-1,0-1 1,0 1 0,0-1-1,0 1 1,0 0-1,-1 0 1,1 0 0,0 0-1,0 0 1,-1 0 0,4 3-1,0 3 39,0 1 0,0-1-1,0 1 1,-1 0 0,0 1 0,0-1-1,-1 1 1,0-1 0,2 13-1,-2-8-168,1 0 0,1 0 1,8 17-1,-12-28-145,0 0 1,1 0 0,-1 0-1,1 0 1,0 0-1,-1 0 1,1 0 0,0 0-1,0-1 1,0 1 0,0-1-1,1 1 1,-1-1 0,0 0-1,1 0 1,-1 0 0,1 0-1,-1-1 1,0 1-1,1-1 1,4 1 0,1-1-1320,-1 0 0,1 0 1,0-1-1,0 0 0,11-3 0,8-2-2379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65 9728,'-4'-20'1512,"3"13"-670,0 0 0,-1 0 0,0 0 0,-4-9 3701,6 20-4324,3 35-164,1 1-1,2-1 1,15 52-1,6 31-48,9 79-203,6 27-6011,-36-189 2267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2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93 8704,'-12'-1'2524,"18"-1"-203,20 0-25,-12 0-1728,1 1 1,0-2-1,24-7 1,-9 3-315,138-19-341,-75 14-2304,-1-6-3568,-60 9 2647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3.3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 8064,'3'-7'1261,"0"-7"5302,-4 73-4534,1 66-49,1-106-1761,1 1 0,1-1 0,1 0 0,8 25-1,-10-38-232,0-1-1,0 0 0,1 0 0,-1 0 0,1-1 1,0 1-1,1-1 0,-1 1 0,1-1 1,0 0-1,0 0 0,0-1 0,1 1 1,-1-1-1,1 0 0,0 0 0,0-1 0,6 3 1,-4-2-311,-1-1 1,1-1 0,0 1-1,0-1 1,0 0 0,1-1-1,-1 0 1,0 0 0,0 0-1,0-1 1,0 0 0,0-1-1,13-3 1,37-17-8534,-30 12 4490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90 354 11520,'-4'0'1309,"0"0"1,0-1 0,0 1 0,0-1-1,-6-2 1,7 2-1185,1 0 1,-1 0-1,1 0 0,0-1 1,-1 1-1,1 0 0,0-1 1,0 1-1,0-1 0,0 0 1,0 0-1,0 0 0,1 0 1,-1 0-1,1 0 0,-3-4 1,-1-12 90,0 0 1,1 0-1,1-1 1,-1-27-1,3 33-156,0-1 1,1 1-1,1 0 0,0-1 0,1 1 0,0-1 0,1 1 0,1 0 0,0 0 1,6-12-1,-9 22-64,0 0 0,1 1 0,0-1 1,-1 1-1,1 0 0,0-1 0,0 1 1,0 0-1,1 0 0,-1 0 0,0 1 1,1-1-1,-1 0 0,1 1 0,0 0 1,-1-1-1,1 1 0,0 0 0,0 1 1,3-2-1,1 1-3,-1 1 0,1 0 0,-1 0 1,1 1-1,0-1 0,-1 1 0,11 4 0,-5-2-78,-1 0 0,0 1 0,0 1 0,17 10 0,34 29-496,-49-33 409,142 125-3031,-110-96 1232,-38-33 1118,0-1 0,1 0 0,0-1-1,14 8 1,0-3-2912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3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17 9728,'-10'-17'9123,"10"28"-7297,0-10-1970,2 42 585,9 52 1,-4-50-285,14 156 189,-11-94-341,27 207-4836,-33-293 2815,7 21 0,-6-34-491,0-2-815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2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5 543 7808,'-5'3'8573,"5"-6"-6368,16-1 542,6 9-1639,-20-4-1048,1 0 0,-1-1 0,1 1 1,0-1-1,-1 1 0,1-1 0,0 0 1,-1 0-1,1 0 0,3-1 0,15-4 503,0 0 0,26-12 0,-10 3-134,63-14 302,111-17 1,-119 28-505,84-12 216,-57 12-88,178-34 367,-105 13-503,31 15-97,454-34 301,-299 22-275,-222 29-165,-100 6 35,1-3 0,93-16 0,164-64 270,-292 76-238,32-4-1,10-3 7,-45 8-919,1 1 0,-1 1 0,1 1 0,30-2 1,-23 5-6626,-12 0 1723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3.6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 9344,'0'-1'269,"0"1"0,-1 0 1,1-1-1,0 1 0,-1 0 1,1-1-1,-1 1 0,1 0 0,0 0 1,-1-1-1,1 1 0,-1 0 1,1 0-1,-1 0 0,1 0 1,0 0-1,-1-1 0,1 1 0,-1 0 1,1 0-1,-1 0 0,1 0 1,-1 0-1,1 0 0,-2 1 1,2-1-87,-1 1 1,0-1-1,1 1 1,-1-1 0,0 1-1,1-1 1,-1 1 0,1-1-1,-1 1 1,1 0-1,-1-1 1,1 1 0,-1 1-1,-9 24 260,8-17-363,0 0 0,1 0 0,0 0 0,0 0-1,1 1 1,1 10 0,0 34 204,0 218 473,0-202-641,2 363 702,-2-268-584,-4 492 433,-9-114-443,-1-42-107,-6 93-21,1-66 6,-5 72 10,3-86-32,-7 15 0,-20 363 48,0 51-806,37-745-495,7-127 261,-5 86-3952,3-96-138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4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38 220 7296,'-1'1'402,"-1"-1"-1,0 0 1,1 1 0,-1-1-1,0 1 1,1 0 0,-1-1 0,0 1-1,1 0 1,-1 0 0,1 0 0,0 0-1,-1 0 1,1 1 0,-2 0 0,-6 6 599,8-7-973,1-1 1,0 0 0,0 0-1,0 1 1,-1-1-1,1 0 1,0 0-1,0 1 1,0-1 0,0 0-1,0 1 1,0-1-1,0 0 1,0 1 0,-1-1-1,1 0 1,0 0-1,0 1 1,0-1-1,0 0 1,1 1 0,-1-1-1,0 0 1,0 1-1,0-1 1,0 0-1,0 0 1,0 1 0,0-1-1,0 0 1,1 1-1,-1-1 1,0 0-1,0 0 1,0 1 0,1-1-1,-1 0 1,0 0-1,9 9 331,-9-9-328,11 7 283,-1-1 1,1 0 0,0 0-1,1-1 1,18 5-1,-27-9-265,16 5 254,0-1-1,0-1 1,32 2 0,52-3 353,-89-3-609,333-11 967,24-12-604,112-3-196,425-15-284,-599 30 134,403-13 251,-561 19-243,519-24 155,-184-2-185,-45 1-4,61-9-70,-51 10-379,91 11-197,-512 17 567,419-8-643,46 20-82,-467-11 716,3 1-8,398 15-828,102 18-186,-67 4-272,53 11-661,-92-9-2011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6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384 823 7296,'2'-4'658,"1"-9"2828,-3 12-3393,0 1 0,0 0 0,0-1 0,-1 1 0,1 0 0,0-1-1,0 1 1,-1 0 0,1 0 0,0-1 0,-1 1 0,1 0 0,0 0 0,-1-1 0,1 1 0,0 0 0,-1 0-1,1 0 1,0 0 0,-1-1 0,1 1 0,-1 0 0,1 0 0,0 0 0,-1 0 0,1 0 0,-1 0 0,1 0 0,0 0-1,-1 0 1,1 0 0,-1 1 0,-52-2 3109,-65 2-404,111 0-2779,1 0 0,-1 0 0,1 1 0,-1 0 0,1 0 1,0 0-1,0 1 0,0 0 0,0 0 0,0 0 0,0 1 0,1 0 0,0 0 0,0 1 0,0-1 0,0 1 1,1 0-1,-5 7 0,-2 3-32,2 1-1,0 0 1,1 0 0,1 1 0,0 0 0,-4 19 0,1 5-69,-7 63 0,15-87 79,1 1 1,0-1-1,1 1 1,1-1-1,3 20 1,-3-32 0,-1-1 0,1 1 0,1-1 0,-1 1 0,1-1 0,-1 0 0,1 0 0,0 0 0,1 0 0,-1 0 0,1 0 0,0-1 0,0 1 0,0-1 0,0 0 0,0 0 0,1 0 0,0 0 0,-1 0 1,1-1-1,0 0 0,0 0 0,0 0 0,6 2 0,-7-3 20,1 0 0,0-1 0,-1 1 0,1-1 0,0 0 0,0 0 0,-1 0 0,1 0 0,0-1 0,-1 0 0,1 1 0,0-1 0,-1 0 0,7-4 0,-4 2 19,0 0 1,0-1 0,0 0-1,0 0 1,-1-1-1,7-6 1,1-4 24,0 1 0,-1-2 1,-1 0-1,0 0 0,11-25 0,-19 36-56,10-22 4,0-1 1,-2 0 0,12-47-1,-18 51-10,-2 0 0,0-1 0,-1-36 0,-11-70 5,7 99 1,-7-50 55,-25-111 1,-41-98-153,68 265 118,-4-14 157,-20-46 0,22 69-199,9 17 11,-1 0 0,1-1 1,0 1-1,0 0 0,0 0 0,-1-1 0,1 1 0,0 0 1,0 0-1,0 0 0,-1 0 0,1-1 0,0 1 1,0 0-1,-1 0 0,1 0 0,0 0 0,0 0 0,-1 0 1,1 0-1,0 0 0,-1 0 0,1-1 0,-1 1 0,1 1-6,0-1 0,-1 1 0,1-1 0,0 0-1,-1 1 1,1-1 0,0 1 0,-1-1-1,1 0 1,0 1 0,0-1 0,0 1-1,-1-1 1,1 1 0,0-1 0,0 1-1,0-1 1,0 1 0,0-1 0,0 1-1,-1 10-1,0 0-1,3 21 1,9 89 151,35 162-267,23 38 256,22 34-214,-78-317-680,0 0-1,3-1 0,25 45 1,-39-79 413,-1-1 53,0 0 0,0-1 1,0 1-1,0-1 0,0 0 1,0 1-1,0-1 0,1 0 1,-1 1-1,0-1 1,1 0-1,-1 0 0,1 0 1,1 0-1,7 3-3881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6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8320,'-4'1'9895,"4"-1"-9697,-1 9 2502,5 15-4235,-4-21 2543,3 15-801,32 159 548,-27-145-885,1 0 0,2-2 1,22 46-1,-27-63-1957,8 27 1,-13-39 1853,4 14-4422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5 12160,'0'-1'204,"-1"1"0,1 0 0,0-1 0,0 1 0,-1 0 0,1 0 0,0-1 0,-1 1 0,1 0 1,0 0-1,-1 0 0,1 0 0,0-1 0,-1 1 0,1 0 0,0 0 0,-1 0 0,1 0 0,-1 0 0,1 0 1,0 0-1,-1 0 0,1 0 0,-1 0 0,1 0 0,0 0 0,-1 0 0,1 0 0,-1 0 0,1 1 0,0-1 0,-1 0 1,1 0-1,0 0 0,-1 1 0,1-1 0,0 0 0,-1 0 0,1 1 0,0-1 0,0 0 0,-1 0 0,1 1 1,-9 16 670,7-12-805,-6 12 60,1 0 0,1 1 0,-5 24 1,-6 53-59,14-79-41,-35 225-47,31-201 9,-21 155-1666,24-154 789,-7 97-5651,15-99 2263,1-5 422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7.6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14 123 9984,'-14'-5'9378,"18"10"-8607,-2-4-696,0 1 1,0-1 0,1 0 0,-1 0-1,0 0 1,1-1 0,-1 1-1,1 0 1,-1-1 0,1 1-1,-1-1 1,1 0 0,-1 0-1,1 0 1,-1 0 0,3-1 0,7 1 237,2 0-41,1 0 30,-1 0 0,16-3 0,90-19 749,143-17-39,-233 35-920,-29 3-89,297-35 581,64 12-478,-360 24-116,125-2-698,-42 8-2803,-78-6 2691,-5 0 585,-1 0-1,0 0 1,0 0 0,0 0-1,0 0 1,0 0-1,0 1 1,0-1 0,0 0-1,0 1 1,0-1 0,0 0-1,0 1 1,0 0 0,0-1-1,1 2 1,3 1-4314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8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165 773 7552,'16'-42'2448,"-16"40"-2329,0 0 0,1 1 1,0-1-1,-1 0 0,1 0 0,0 0 1,0 1-1,0-1 0,0 1 1,0-1-1,1 0 0,0 0 0,2-2 165,-4 3-141,1 1 0,-1-1 0,1 0 0,-1 1 0,0-1 0,1 0 0,-1 0-1,0 1 1,0-1 0,0 0 0,0 0 0,1 1 0,-1-1 0,0 0 0,0 0 0,0 1-1,0-1 1,-1 0 0,1-1 0,0-6 1058,3 1-668,-1 0 0,0 0-1,-1 0 1,0 0 0,0-10 0,0 14-351,-1 1 0,0-1 0,0 0 0,0 1 0,-1-1 1,1 0-1,-1 1 0,0-1 0,1 1 0,-1-1 0,0 1 0,0-1 0,-1 1 0,1 0 0,0-1 0,-1 1 0,-2-3 0,2 4-126,0-1 0,0 1-1,0-1 1,0 1 0,0 0-1,0 0 1,-1 0-1,1 0 1,0 0 0,-1 1-1,1-1 1,0 1 0,-1 0-1,1-1 1,-1 1 0,1 0-1,-1 0 1,1 1-1,0-1 1,-1 0 0,1 1-1,-1-1 1,1 1 0,0 0-1,-1 0 1,1 0 0,0 0-1,-2 2 1,-2 0-66,1 1 0,0-1 0,-1 2 0,2-1 0,-1 0 0,0 1 1,1 0-1,0 0 0,-3 6 0,-2 6-18,1 1 1,0 0-1,2 0 1,0 1-1,1-1 1,-3 29-1,5-32 24,-17 122 3,18-114-33,2 1-1,0-1 0,6 43 1,-4-59 15,-1 0 1,1 0-1,0 0 0,1 1 1,6 11-1,-8-17 26,0 0 0,0 0 0,0 0 0,1 0-1,-1-1 1,1 1 0,-1 0 0,1-1 0,0 1 0,0-1 0,-1 1 0,1-1 0,0 0-1,0 0 1,0 0 0,1 0 0,-1 0 0,0 0 0,0-1 0,0 1 0,1-1 0,-1 0-1,3 1 1,-2-1 11,1-1 1,-1 1-1,0-1 0,0 0 0,0 0 0,0 0 0,0 0 0,0 0 0,0-1 1,0 1-1,0-1 0,0 0 0,-1 1 0,3-4 0,4-3 7,-1 0 0,0 0 0,-1-1 0,1-1 0,7-12 0,4-17 44,-2 0 0,14-46 1,-24 61-10,0 0 1,-2-1 0,0 1 0,2-47 0,-7 65-59,2-26 21,-6-57 0,-39-155 153,-60-102-70,102 344-116,1 0-1,-1 1 1,1-1-1,-1 0 0,0 1 1,0-1-1,0 1 1,0-1-1,0 0 1,-1-1-1,1 6-11,1-1 0,-1 1 0,1-1 0,0 1 0,0 0 0,0-1 0,0 1 0,0-1 0,1 4 0,24 173-58,24-5 117,-35-128-42,78 218-27,-75-223-729,2-1 1,2 0-1,2-2 0,1-1 0,33 40 0,-53-73 113,-1 1 0,1-1 0,0 0 0,0-1 0,1 1 0,-1-1 0,1 1 0,0-1 0,0-1 0,0 1 0,0-1 0,0 0 0,9 3 0,7 0-3346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8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1 10752,'-4'15'5440,"-8"8"-3074,1-3-333,-7 19-1651,3 1 0,1 1 0,2 0 0,-11 66 0,-18 116-1828,20-123-4484,21-90 3391,0-1-1279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1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48 10624,'-8'-12'2709,"7"9"-2155,-1 1 0,0-1 0,1 1 0,-1-1 0,0 1 0,0 0 0,-1-1 0,-3-2 0,5 5-491,1-1-1,0 1 0,-1 0 0,1 0 0,0 0 1,0-1-1,-1 1 0,1 0 0,0 0 1,0 0-1,0-1 0,-1 1 0,1 0 0,0-1 1,0 1-1,0 0 0,0 0 0,-1-1 0,1 1 1,0 0-1,0-1 0,0 1 0,0 0 0,0-1 1,0 1-1,0 0 0,0-1 0,0 0 0,1 1-18,-1 0-1,0 0 0,0-1 0,1 1 0,-1 0 1,0 0-1,1 0 0,-1 0 0,1 0 0,-1 0 1,0-1-1,1 1 0,-1 0 0,0 0 0,1 0 1,-1 0-1,0 0 0,1 0 0,-1 0 0,1 1 0,-1-1 1,0 0-1,1 0 0,-1 0 0,0 0 0,1 0 1,-1 0-1,0 1 0,1-1 0,-1 0 0,0 0 1,1 1-1,-1-1 0,0 0 0,0 0 0,1 1 1,-1-1-1,15 12 269,19 16 0,-8-7-226,60 58 52,60 91-186,-80-89-102,139 172-2586,-45-34-2229,-124-167 843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9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9472,'6'15'9769,"14"20"-7389,-3-3-1950,0 0 0,16 47 0,20 41-632,-46-108 97,49 82-1877,-50-86 1258,0 1 1,1-1 0,0-1-1,0 1 1,1-1 0,0 0-1,0-1 1,11 7 0,8 2-3629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49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28 10496,'-4'5'5706,"4"-4"-5326,0-1 0,-1 1 1,1-1-1,0 1 1,0-1-1,0 1 0,0-1 1,0 1-1,0-1 0,0 1 1,0-1-261,1 1 1,-1-1-1,1 0 0,-1 1 1,0-1-1,1 0 0,-1 0 1,1 0-1,-1 1 1,1-1-1,-1 0 0,1 0 1,-1 0-1,1 0 0,-1 0 1,0 0-1,1 0 1,-1 0-1,1 0 0,27-4 25,180-24 1051,-143 22-1144,-25 3-1229,44 3 0,-32 1-5967,-40-1 2632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0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38 10112,'-1'1'795,"1"1"0,-1 0-1,0 0 1,1-1 0,0 1 0,-1 0 0,1 0 0,0 0 0,0-1 0,0 1 0,0 2 0,0-3-602,1-1-1,-1 1 1,0-1 0,0 1 0,1-1 0,-1 1 0,0-1 0,1 1 0,-1-1 0,0 1 0,1-1 0,-1 1 0,1-1 0,-1 0 0,1 1 0,-1-1 0,1 0 0,-1 1 0,1-1 0,0 0 0,12 3-1198,20-6 1404,-1 0 0,0-2 0,43-12 0,-2 1-288,-41 9-203,60-10-1100,-29 13-3754,-43 4 1805,-3 0-1493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1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8320,'-2'8'13789,"13"-4"-11127,20-2-2970,220-8 2015,-91 12-1296,-61-1-230,-98-5-247,1 0 0,-1 0 0,0 0 0,0 0 0,0 0 0,0 0 0,0 0 0,0 1 0,0-1 0,1 0 0,-1 1 0,0-1 1,0 1-1,0-1 0,0 1 0,0 0 0,-1-1 0,3 2 0,6 12-4724,-8-13 4124,3 3-2742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2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48 161 7424,'-19'-16'4592,"1"10"447,18 6-4957,-1 0 0,1 0 0,-1-1-1,1 1 1,-1 0 0,1 0 0,-1 0-1,1-1 1,-1 1 0,1 0 0,0 0-1,-1-1 1,1 1 0,-1 0 0,1-1 0,0 1-1,-1-1 1,1 1 0,0 0 0,-1-1-1,1 1 1,0-1 0,0 1 0,0-1-1,-1 1 1,1-1 0,0 1 0,0-1-1,0 1 1,0-1 0,0 1 0,0-1-1,0 1 1,0-1 0,0 1 0,0-1-1,0 1 1,0-1 0,0 1 0,0-1-1,1 1 1,-1-1 0,0 1 0,0-1-1,0 1 1,1-1 0,-1 1 0,0 0-1,1-1 1,-1 1 0,0-1 0,1 1-1,0-1 1,2-1 173,1-1 0,-1 0 1,1 1-1,7-4 0,160-72 1532,-162 74-1709,-1 0 1,1 1-1,-1 0 1,1 1-1,0 0 1,0 0-1,16 0 1,-21 2-9,-1 0 1,1 0-1,-1 0 1,1 1-1,-1-1 1,1 1-1,-1 0 1,0 0-1,1 0 1,-1 0-1,0 1 1,0-1-1,1 1 1,-1 0-1,-1 0 1,1 0-1,0 0 1,0 0-1,-1 1 1,1-1-1,-1 1 1,0 0-1,2 3 1,-1-1-4,-1 0 0,0-1 0,0 1 0,-1 1 0,1-1 0,-1 0 0,0 0 0,0 0 0,-1 10 0,0 5 43,-6 32 0,-6 8-91,-23 75-1,-75 153-23,101-269-37,-10 32 0,17-45 44,1 0 1,-1 0 0,1 1-1,0-1 1,1 0-1,0 1 1,0-1-1,0 0 1,2 11-1,0-14 18,-1 0-1,0 1 1,1-1-1,0-1 0,0 1 1,0 0-1,0 0 0,0-1 1,0 1-1,1-1 0,-1 0 1,1 1-1,0-1 0,-1-1 1,1 1-1,0 0 0,0-1 1,0 1-1,7 1 0,1 1 29,0-1-1,0 0 1,0-1-1,17 1 0,44 2-18,121 14-1268,-171-16-844,1 0-1,25-1 1,-36-3-1280,0 1 0,-1-2 1,16-3-1,-6 0-1090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2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325 11 8832,'0'-10'8202,"-11"21"-4906,1-2-2929,1 0-1,0 1 1,1 0 0,0 0-1,0 1 1,1 0 0,-6 13-1,-7 23 83,-28 99 0,7-16-371,-47 79-103,46-122-2600,39-81-993,11-16-4396,2 0 4073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 9472,'-16'-4'8693,"17"20"-5365,14 20-1478,0-3-842,23 86 336,-26-75-1148,3 0-1,25 52 1,-11-45-182,2-1 0,2-2-1,2-1 1,59 60 0,-72-81-668,12 13-2982,-30-35 2139,0 0 0,1-1 1,-1 0-1,1 1 0,-1-1 0,11 4 1,-4-2-2632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4.9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3 449 7552,'-3'-6'10056,"12"7"-8817,6-2-531,-1 0-1,0-1 1,24-7-1,13-2-107,357-82 1849,-385 87-2285,148-23 487,-109 20-545,76-5 302,-86 9-293,364-40 898,-183 17-704,-4 4-170,32-2 90,-158 19-198,83-6 205,192-16 248,-80 7-397,460-20 25,-406 28-112,-165 6 53,-104 3-1882,-87 6 447,1 1 0,-1 0 0,0 0 0,-4 5 0,7-7 1209,-19 14-6429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8192,'-5'3'1312,"-11"11"1259,11-4 3060,5-10-5528,0 1 0,0-1 0,1 1 0,-1-1 0,0 1 0,0-1 0,1 1 0,-1-1 0,1 0 0,-1 1 0,0-1 0,1 1 0,-1-1 0,1 0 0,-1 1 0,1-1 0,-1 0 0,1 0 0,-1 1 0,1-1 0,-1 0 0,2 0 0,12 5 595,-12-5-442,10 2 336,1 0 1,-1-1-1,1 0 1,20-2 0,-9 1-122,165 0 763,-66 0-4729,-73-4-2627,-27 3 1114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6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6 9728,'-4'-3'10319,"4"3"-10085,-14-2 3639,-20 2-3651,28 0 719,-1 0-903,-1 0 1,1 0 0,-1 1 0,1 0 0,-1 1 0,1-1 0,0 1 0,-1 1 0,1-1 0,0 1-1,1 1 1,-1-1 0,0 1 0,1 0 0,0 0 0,-7 7 0,-1 3-19,0 1 1,0 0-1,2 1 1,0 1-1,-15 26 0,-40 98-84,63-132 54,-6 15 13,1 1 1,1 0 0,1 0-1,-4 28 1,9-40-4,0 1-1,2 0 1,0-1 0,0 1 0,1 0 0,1-1-1,0 1 1,1-1 0,6 20 0,-6-25 7,1-1 0,0 0 0,0 0 0,0 0 0,1-1 0,0 1 0,0-1 0,0 0 0,1-1 0,0 1 0,0-1 1,0 0-1,1-1 0,0 0 0,0 0 0,0 0 0,0-1 0,1 1 0,-1-2 0,11 3 0,-6-2 11,1-1 0,-1 0 0,0 0 1,1-2-1,0 0 0,-1 0 0,1-1 0,-1 0 0,1-1 0,-1-1 1,0 0-1,13-5 0,-12 3 45,0 0-1,18-12 1,-26 14-15,-1 0 0,0 0-1,0 0 1,0-1 0,-1 0 0,1 0 0,-1 0 0,0 0 0,5-7-1,-8 9-42,1 0 0,0 0 0,0 0 0,-1 0-1,1 0 1,-1-1 0,1 1 0,-1 0 0,0-3-1,0 4-7,0 0 0,0 0-1,0 0 1,0 0 0,0 1-1,0-1 1,0 0 0,-1 0-1,1 0 1,0 0 0,-1 1-1,1-1 1,-1 0-1,1 0 1,0 1 0,-1-1-1,0 0 1,1 1 0,-1-1-1,1 0 1,-1 1 0,0-1-1,1 1 1,-1-1 0,0 1-1,-1-1 1,-5 0-20,-1 0 0,1 0 0,0 1 0,0 0 0,-1 1 0,-13 2 0,12-2-3,-19 4-260,0 1-1,0 1 0,-37 16 1,28-7-1014,36-15 1119,-1 0-1,1-1 0,-1 1 1,1 0-1,0 0 0,-1 0 0,1 0 1,0 0-1,0 0 0,0 0 1,0 1-1,0-1 0,0 0 1,0 1-1,0-1 0,0 1 0,1-1 1,-1 0-1,0 4 0,1-5 107,0 1 1,0-1-1,0 0 0,0 0 0,0 1 0,0-1 0,0 0 0,0 0 0,0 1 0,0-1 0,1 0 0,-1 0 0,0 0 0,0 1 0,0-1 1,0 0-1,1 0 0,-1 0 0,0 1 0,0-1 0,0 0 0,1 0 0,-1 0 0,0 0 0,0 0 0,1 1 0,-1-1 0,0 0 1,0 0-1,1 0 0,-1 0 0,1 0 0,10 0-805,-7 0 222,9-1-1753,1 0 1,14-2-1,-1-3-1338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4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114 228 9472,'-2'8'3897,"1"-8"-3778,1 1 0,0-1 1,0 0-1,-1 1 1,1-1-1,0 1 0,0-1 1,0 0-1,0 1 0,-1-1 1,1 1-1,0-1 0,0 0 1,0 1-1,0-1 0,0 1 1,0-1-1,0 1 0,0-1 1,0 0-1,0 1 0,0-1 1,1 1-1,-1-1 0,0 0 1,0 1-1,0-1 1,0 1-1,1-1 0,-1 0 1,0 1-1,0-1 0,1 0 1,-1 1-1,0-1 0,1 0 1,-1 0-1,0 1 0,1-1 1,-1 0-1,0 0 0,1 1 1,5 1 109,0 1 0,0-1 0,1 0 0,-1 0-1,1-1 1,-1 0 0,1 0 0,-1-1 0,1 1 0,-1-2 0,1 1 0,-1-1 0,8-1 0,-3 0-158,0 0 1,-1-1-1,0-1 0,1 0 1,-1 0-1,-1-1 0,12-7 1,-16 9-50,0-1 1,0 0-1,-1 0 1,0 0 0,0 0-1,0 0 1,0-1 0,-1 0-1,0 0 1,0 0-1,0 0 1,0 0 0,-1-1-1,0 1 1,0-1-1,-1 1 1,1-1 0,0-8-1,-2 9-17,0 1 1,0-1-1,0 0 0,0 0 0,-1 1 0,0-1 1,0 1-1,0-1 0,-1 1 0,0-1 1,0 1-1,0 0 0,0-1 0,0 1 0,-1 0 1,0 1-1,0-1 0,0 0 0,0 1 0,0 0 1,-1 0-1,0 0 0,-5-4 0,2 3-15,0 0 0,-1 1 0,1 0 0,-1 1 0,1-1 0,-1 1 0,0 1 0,0 0 0,0 0 0,-13 0-1,14 1 9,0 0-1,0 0 1,0 1-1,0 0 1,0 1-1,0-1 1,0 2-1,1-1 1,-1 0-1,1 1 0,-1 0 1,-9 7-1,8-2-8,0-1 0,0 2 0,0-1 0,1 1 0,1 0 0,-1 1 0,2-1-1,-9 18 1,4-4-9,1 1 0,-11 45 0,17-54 8,1-1-1,0 1 1,0 0-1,2 0 1,1 21-1,0-26 2,1-1-1,-1 1 0,2 0 1,0-1-1,0 0 0,0 1 0,1-1 1,1-1-1,6 11 0,7 6-3,2-1-1,1-1 0,34 30 0,-42-40 15,2 1 10,1-1 0,0 0-1,1-1 1,28 16-1,-37-24-1,1 0 0,0 0-1,0-1 1,0 0 0,1-1-1,-1 0 1,1 0-1,-1-1 1,1 0 0,0-1-1,18-1 1,-10-3-180,0 0 0,0 0 0,0-2 0,-1 0 0,22-11 0,-1-3-2321,41-29 0,-38 21-2194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1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52 9984,'-22'4'4672,"23"-4"-4605,-1 1 1,0-1-1,0 1 1,1-1-1,-1 1 0,0-1 1,1 1-1,-1-1 1,1 0-1,-1 1 1,0-1-1,1 0 0,-1 1 1,1-1-1,-1 0 1,1 1-1,-1-1 0,1 0 1,0 0-1,-1 0 1,1 1-1,-1-1 0,1 0 1,-1 0-1,1 0 1,0 0-1,0 0 1,223-17 3593,-139 7-3499,-23 5-377,166-22-4263,-217 25 4380,0 1 0,1 0 0,15 1 0,-22 0 101,1 1 1,-1 0 0,0 0-1,0 0 1,0 0 0,0 1-1,0 0 1,0 0 0,0 1 0,4 2-1,123 99-1064,-76-58-2736,-33-23 565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6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12928,'-10'-4'9722,"11"13"-7877,1-3-1777,1-1 0,0 0 0,0 0 0,1 0 0,0-1 0,-1 1 0,1-1 0,1 0-1,7 7 1,2-1-90,31 18 0,-19-14-1357,37 13-1,-1-8-5397,-47-14 2095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7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0 11392,'-4'5'8302,"-12"26"-6439,-7 17-1574,2 1 1,3 1 0,1 1 0,3 0 0,-12 89-1,24-123-386,-11 126-890,11-108-1681,2 0 0,5 38 1,-4-54-1525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7.5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11136,'9'-12'8280,"2"0"-3946,-4 6-4058,1 0 0,-1 1 0,1-1 1,0 2-1,17-9 0,-20 11-195,1 1 0,-1 0 0,1 0 0,-1 0 0,1 1 0,-1-1 0,1 1 0,0 1 0,-1-1 0,1 1 0,8 2 0,-12-3-49,0 1 0,1-1 0,-1 1 0,0 0 0,0-1 0,0 1 0,0 0 0,0 1-1,0-1 1,0 0 0,0 0 0,0 1 0,-1-1 0,1 1 0,-1 0 0,1-1 0,-1 1 0,1 0 0,-1 0 0,0 0 0,0 0 0,0 0 0,0 0 0,0 0 0,-1 0 0,1 1 0,-1-1 0,1 0 0,-1 3 0,0 7 40,1 1-30,-1-1 0,-1 0 0,-4 21 0,3-22-52,0 0 0,1 0 0,1 21-1,0-24-12,0-5 10,0-1-1,0 1 1,0-1 0,1 1-1,-1-1 1,1 1 0,-1-1-1,1 1 1,0-1 0,0 0 0,0 0-1,0 1 1,1-1 0,-1 0-1,1 0 1,-1 0 0,4 3-1,-2-3 9,0 0 0,0 0 0,0 0 0,0 0 0,1 0 0,-1-1 0,0 1 0,1-1 0,0 0 0,6 1 0,-1-1-519,0 0 0,0-1 0,17 0 0,-14-2-2657,23-4 1,-9 0-2462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8.0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10368,'0'-20'13690,"0"22"-13439,0 91 176,5 209-2460,-4-211-2493,-1-53 546,0-14-393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8.3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 8832,'5'5'4064,"21"4"-2528,-26-4 192,14-5-257,-3 0 1,10 0-192,-6 0-96,11 0-640,1 0-256,15 0-64,-11 0-192,20-5-32,-9 1-864,10-6-352,14-4-1248,-19 0-415,-10 5-2081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8.7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 10624,'-10'-9'10607,"5"17"-8148,3 0-2143,0 1 1,0-1-1,1 1 1,0 0-1,0 8 0,0 6-75,-1-6-144,1-1 0,1 1 0,3 20 0,-2-30-70,0-1 1,0 1-1,1-1 0,0 1 0,0-1 0,0 0 1,1 0-1,0 0 0,1 0 0,6 10 1,-6-12-13,-1-1 0,1 0 1,0 1-1,0-1 0,1-1 1,-1 1-1,0-1 1,1 0-1,0 0 0,-1 0 1,1 0-1,0-1 1,6 1-1,6 1-48,-1-1 1,27-1-1,-18-1-1596,38-5 1,-44 1-678,-1 0-1,29-10 1,-21 5-2440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9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3 11776,'-2'-3'12972,"-3"14"-10736,-4 18-3061,3-3 879,2 1 0,0 0 0,1 29 0,-1-4-14,1-19-56,-9 130-800,11 31-4460,2-113 30,-1-39 585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0:5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10240,'6'3'7954,"9"0"-4758,16 0-1899,79-7 911,162-24 0,-44 5-2272,-145 21-1515,-50 3-1450,-33-1 2866,0 0 1,0 0-1,1 0 0,-1 0 0,0 0 0,1 0 0,-1 0 0,0 0 0,0 0 1,0 0-1,1 0 0,-1 0 0,0 1 0,0-1 0,1 0 0,-1 0 0,0 0 1,0 0-1,1 1-489,-1-1 489,0 1 0,0-1 1,0 0-1,1 0 0,-1 0 0,0 1 0,0-1 0,0 0 0,0 0 0,0 1 1,0-1-1,0 0 0,0 0 0,0 1 0,0-1 0,0 0 0,0 0 0,0 1 1,0-1-1,0 0 0,0 0 0,0 1 0,-5 11-6752,5-10 6485,-6 9-4156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0.2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12416,'-1'1'1313,"0"-1"-1125,1 1-1,0-1 1,0 0 0,0 0-1,0 0 1,0 1-1,0-1 1,0 0 0,-1 1-1,1-1 1,0 0 0,0 0-1,0 1 1,0-1-1,0 0 1,0 0 0,0 1-1,0-1 1,0 0 0,0 1-1,1-1 1,-1 0-1,0 0 1,0 1 0,2 1 1876,-2-2-1877,0 0 1,0 0 0,1 1-1,-1-1 1,1 0-1,0 1 41,0 0 0,0-1 0,0 1 0,0-1 0,0 1 0,0-1 0,0 1 0,0-1 0,1 1 0,1-1 0,230 0 3355,-1 0-5998,-220 0 1529,1-1 0,-1 0 0,0 0 0,-1-2 0,1 1 1,0-2-1,-1 1 0,1-2 0,12-6 0,3-3-3956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5 8320,'0'-5'10999,"-14"10"-10276,2-2 312,-9 3 1875,4 0-2263,8-3-583,-1 2 0,0-1 0,1 2 0,0-1 0,-13 11 0,11-7-56,0 0 1,1 1-1,1 0 0,0 0 1,0 1-1,1 0 0,0 1 1,1 0-1,-6 14 0,-5 16 40,-19 62 1,14-33-32,-59 141-443,74-189-190,4-12-1371,0-1 0,-7 15 1,9-22 1057,-2 7-4105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1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0 10368,'-35'0'4704,"25"4"-2689,10 1-1663,0 0-192,0 4-192,0 0 0,15 5 32,-4 5-512,19-2-127,-4-3-449,31 9-128,-9-4-1280,18 9-448,-9-5-224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3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0 8320,'-23'0'7671,"-2"3"2444,27-1-10403,1 2 456,0-1 1,1 0-1,0 0 1,4 3-1,11 9 270,-7-2-272,-1 1 1,-1 0-1,0 0 0,14 30 1,9 22-107,46 89-3,-62-126-16,2-1 1,0 0-1,26 27 0,-11-21 29,1-2-1,47 35 0,-36-29-649,-29-21-4621,3-35-11390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4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1 208 10240,'-1'0'14146,"9"4"-14778,-2-2 823,1 0 0,-1 0 0,1-1 0,0 1 0,0-2 1,-1 1-1,10-1 0,48-6 464,-39 3-471,45-4 234,87-11 220,-101 8-449,89-12 176,270-18-2,-96 13-80,179-8 266,148-4-421,-511 34-2102,176-1-9129,-286 6 4042,-3-3 1600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5.3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28 10112,'-11'0'13519,"24"-1"-12185,58-10-438,0 3 0,100 0-1,-160 8-664,0 1 0,14 1 0,-22-1-162,0 0 0,0-1 0,-1 1 0,1 0 0,0 0 0,-1 0 0,1 1 0,-1-1 0,1 1 0,-1-1 0,0 1 0,4 3 0,-5-4-57,0 0-1,0 0 1,-1 0 0,1 0 0,-1 0 0,1 0-1,0 0 1,-1 0 0,0 0 0,1 0 0,-1 0 0,0 0-1,1 0 1,-1 1 0,0-1 0,0 0 0,0 0-1,0 0 1,0 0 0,0 0 0,-1 1 0,1-1-1,0 0 1,0 0 0,-1 0 0,1 0 0,-1 0 0,0 2-1,-1 1 7,-1-1-1,0 1 0,1-1 1,-1 0-1,0 0 0,-5 4 1,-1 1-32,-69 54 49,69-56-46,1 0 1,0 0-1,0 1 0,1 0 1,-1 1-1,2 0 0,-1 0 1,-5 10-1,11-17-7,0 0 0,1 1 0,-1-1 0,0 0 0,1 1 0,-1-1 0,1 1 0,0-1 0,0 1 0,-1-1 0,1 1 0,0-1 0,0 1 0,0-1 0,1 1 1,-1-1-1,0 0 0,1 1 0,-1-1 0,0 1 0,1-1 0,0 1 0,-1-1 0,1 0 0,0 0 0,0 1 0,-1-1 0,1 0 0,0 0 0,2 2 0,1 1-31,1-1-1,0 1 1,0-1 0,0 1-1,10 3 1,100 55-65,-93-49 118,-1 1 1,-1 1-1,20 19 1,-31-25 125,0 0 1,0 1 0,12 19-1,-19-26-74,0 0-1,0 0 1,-1 0-1,1 0 1,-1 0-1,0 0 1,0 1-1,0-1 1,0 0-1,-1 1 0,1-1 1,-1 1-1,0-1 1,0 1-1,0-1 1,0 1-1,-1-1 1,0 1-1,0 3 1,-1-4-43,1 1 0,-1 0 0,0-1 0,0 1 0,0-1 0,0 0 0,-1 1 0,1-1 1,-1 0-1,-4 3 0,-5 3-66,-1 0 1,1-2-1,-2 1 1,-18 6-1,-66 23-768,63-25 363,-88 21-3221,105-28 2340,-4-3-1114,21-2 2335,1 1-1,-1-1 1,1 0 0,-1 0-1,0 0 1,1 0-1,-1 0 1,1 0 0,-1 0-1,0 0 1,1-1-1,-1 1 1,1 0-1,-1 0 1,1 0 0,-1-1-1,1 1 1,-1 0-1,1 0 1,-1-1 0,1 1-1,-1 0 1,1-1-1,0 1 1,-1-1 0,1 1-1,-1-1 1,1 1-1,0-1 1,0 1-1,-1-1 1,1 1 0,0-1-1,-1 0 1,8-12-2447,4-1-1707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5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9984,'-11'-9'11167,"12"17"-10959,-1-1 0,2 0 0,-1 0 0,1-1 0,0 1 0,0 0 0,1 0 0,5 9 0,33 51 1216,-26-48-1694,1 0 0,1-1 0,0-1-1,1-1 1,34 24 0,-32-21-2741,-9-6-2143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6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17 8320,'10'-16'10579,"-11"26"-8513,-8 34-696,-12 93-164,13-91-1049,-15 63-42,8-44-57,-11 91 1,19-89-327,-4 37-1746,8-38-3539,3-65 5422,0-1 0,0 0 0,0 0 0,0 0 0,0 1 0,0-1 0,0 0-1,0 0 1,0 1 0,0-1 0,0 0 0,0 0 0,0 1 0,0-1 0,0 0-1,0 0 1,0 1 0,0-1 0,0 0 0,0 0 0,0 1 0,0-1-1,1 0 1,-1 0 0,0 0 0,0 1 0,0-1 0,0 0 0,0 0 0,1 0-1,-1 0 1,0 1 0,0-1 0,0 0 0,1 0 0,-1 0 0,0 0-1,0 0 1,1 0 0,-1 0 0,0 0 0,0 0 0,1 1 0,-1-1 0,0 0-1,0 0 1,1 0 0,-1 0 0,0 0 0,0-1 0,0 1 0,1 0-1,-1 0 1,0 0 0,0 0 0,1 0 0,-1 0 0,0 0 0,0 0 0,1 0-1,-1-1 1,0 1 0,0 0 0,0 0 0,0 0 0,1 0 0,-1-1-1,6-4-4166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09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1 157 10112,'0'-7'10104,"0"7"-9755,9-10 3373,16-10-4154,-18 15 1563,9-7-768,11-9-21,48-28-1,-66 44-320,1 0 0,-1 1 1,1 0-1,0 0 0,0 1 0,1 1 1,-1 0-1,1 0 0,16 0 1,-26 2 4,0 0 1,1 0 0,-1 0 0,0 1 0,1-1 0,-1 0 0,0 0 0,1 1 0,-1-1 0,0 1 0,0 0 0,1-1 0,-1 1 0,0 0 0,0-1 0,0 1 0,0 0 0,0 0 0,0 0 0,0 0-1,0 0 1,0 0 0,-1 0 0,1 1 0,1 1 0,-1 0 33,0 1 0,0-1-1,0 1 1,0-1 0,0 1 0,-1 0-1,0 6 1,-1 3-6,-1-1 1,0 0-1,-1 0 0,0 0 0,-1 0 1,-1-1-1,1 1 0,-9 12 1,-12 33-128,20-44 24,-6 18 56,11-30-6,-1 1-1,1 0 1,0 0 0,0-1-1,0 1 1,-1 0 0,2 0-1,-1 0 1,0-1 0,0 1-1,1 0 1,-1 0 0,1-1-1,0 4 1,1-2 15,0 0-1,0 0 1,0-1 0,1 1-1,-1-1 1,1 1-1,-1-1 1,1 0 0,0 0-1,0 0 1,0 0-1,0 0 1,0-1 0,0 1-1,0-1 1,1 0-1,-1 0 1,5 1 0,1-1-323,1 1 0,16-1 0,4-2-3176,-4 1-2682,-22 0 4862,-1 0 0,1-1 0,-1 1 0,1-1 0,4-1 0,3-3-2590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10.8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32 9088,'-1'0'342,"-19"-1"11086,22 4-10838,0-1 1,0 1-1,1-1 1,-1 0-1,1 0 1,5 4-1,-4-5-419,0 1 0,1 0 0,-1-1 0,1 0 0,-1 0-1,1 0 1,-1-1 0,1 0 0,0 0 0,-1 0 0,7-1 0,10-1 49,23-7 1,-16 3-190,107-16-387,-46 12-2621,-49 8-481,-25 2-709,28-4 0,-22 0-94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11:11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95 8448,'-2'-1'789,"-1"-1"0,1 1 1,-1 0-1,1 0 1,-1 0-1,0 0 0,1 0 1,-1 1-1,0-1 0,0 1 1,1 0-1,-1 0 1,0 0-1,0 0 0,-5 1 1,-7-1 3753,28-9-3029,-1 0-1070,68-41 984,-75 47-1373,0 0 0,1 1 0,-1 0-1,1 0 1,-1 1 0,1-1 0,0 1 0,-1 0-1,1 1 1,0-1 0,0 1 0,0 1 0,0-1-1,-1 1 1,1 0 0,0 0 0,-1 0 0,1 1-1,-1 0 1,1 0 0,-1 1 0,0-1 0,0 1-1,0 0 1,0 0 0,0 1 0,-1 0 0,1-1 0,-1 2-1,0-1 1,0 0 0,-1 1 0,1 0 0,-1-1-1,0 1 1,0 1 0,-1-1 0,0 0 0,0 1-1,0-1 1,0 1 0,-1 0 0,0-1 0,0 1-1,0 0 1,-1 11 0,-26 135 144,25-148-195,-51 265-47,51-267 45,-19 115-228,19-115 223,1 1 0,0-1 1,0 1-1,0-1 0,0 1 0,0-1 1,0 1-1,1 0 0,-1-1 0,1 1 0,1 3 1,-1-4 2,0 0 1,1-1 0,-1 1-1,1-1 1,-1 1 0,1-1 0,-1 1-1,1-1 1,0 0 0,-1 0-1,1 0 1,0 0 0,0 0 0,0 0-1,0 0 1,4 0 0,27 7-3,0-2 0,1-2 0,34 1 0,2 0 31,-58-4-64,137 17-2085,-143-17 1722,35 3-3620,-38-4 2980,0-1 1,0 1-1,0 0 1,0-1-1,0 0 0,5-1 1,2-3-4520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07.2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27 216 8448,'-1'0'132,"0"0"625,-1 0 1,1 0-1,-1 0 0,0 0 0,1 0 0,-1 0 0,1 0 0,-1-1 0,0 1 1,1-1-1,-2 0 0,-1-6 2592,3-6-3581,1 8 307,1 1 0,0-1 0,0 1 0,0 0 0,0-1 1,1 1-1,-1 0 0,1 0 0,0 0 0,1 0 0,2-4 0,4-5 176,20-21 0,-20 25-222,0 1-1,0-1 1,1 1 0,-1 1 0,2 0-1,-1 1 1,1 0 0,0 0-1,0 1 1,1 0 0,17-4 0,-19 7 16,0 0 1,0 1 0,0 0-1,0 1 1,0 0-1,0 1 1,0 0 0,0 0-1,-1 1 1,1 0 0,0 1-1,-1 0 1,1 0 0,15 9-1,-15-6 167,0 0-1,-1 1 0,0 0 1,0 1-1,-1-1 1,0 2-1,0-1 0,10 16 1,-10-12 116,0 1 1,-1 0-1,-1 0 1,0 0 0,-1 1-1,6 19 1,-9-23-222,0 1 1,-1 0-1,0-1 1,-1 1 0,0 0-1,-1-1 1,0 1-1,0 0 1,-1-1-1,0 0 1,-1 1-1,-1-1 1,1 0 0,-1 0-1,-1-1 1,0 1-1,-12 16 1,-69 85 148,86-110-270,-1 0 0,0-1 1,1 1-1,-1 0 0,1 0 1,0 0-1,-1 0 0,1 0 1,0-1-1,-1 1 0,1 0 0,0 0 1,0 0-1,0 0 0,0 0 1,0 0-1,0 0 0,0 0 1,0 0-1,0 0 0,0 0 1,1 0-1,-1 0 0,0 0 0,1 0 1,-1-1-1,1 1 0,-1 0 1,1 0-1,-1 0 0,1 0 1,-1-1-1,1 1 0,0 0 1,-1-1-1,2 2 0,4 2-92,-1 0 0,1 0 0,-1 0 0,8 3 1,-5-2 15,33 17-323,-23-13 265,-1 0-1,25 20 1,-1 7 108,55 64 0,-57-58 45,-33-35 74,1 1 1,-1-1-1,-1 1 0,1 0 1,-1 1-1,-1-1 0,6 14 0,-9-18 2,0 0-1,1 0 0,-2 1 1,1-1-1,0 0 0,-1 1 0,0-1 1,0 1-1,0-1 0,-1 0 1,1 1-1,-1-1 0,0 0 1,0 1-1,0-1 0,-1 0 0,0 0 1,-2 5-1,-2 1 10,-1 0 0,1 0 0,-2-1 0,1 0 0,-12 11 0,15-16-62,-1 0 1,-1 0-1,1-1 0,0 0 1,-1 1-1,1-2 0,-1 1 1,0-1-1,0 0 0,0 0 1,-13 2-1,-5-3-55,0-1 0,0-1 0,1-1 0,-34-7 0,46 7 7,-1 0-42,-118-24-444,116 22 87,0 0 0,0-1-1,0-1 1,1-1-1,0 1 1,-22-17 0,27 17-626,0-1 1,-11-12-1,17 17 390,0 0 1,1-1-1,-1 1 1,0 0-1,1-1 0,0 0 1,-1 1-1,1-1 0,0 0 1,0 1-1,1-1 0,-1 0 1,0-6-1,1 9 357,0 0-1,0-1 1,0 1 0,0-1-1,0 1 1,0-1-1,0 1 1,0-1 0,0 1-1,1 0 1,-1-1-1,0 1 1,0-1 0,0 1-1,1 0 1,-1-1-1,0 1 1,0-1 0,1 0-299,17-9-4379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07.8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3 10624,'-2'-2'10667,"5"10"-9217,22 26-503,33 31 0,-7-7-361,-22-27-358,53 45 0,-48-46-29,39 43-1,-70-69-163,0-1 0,1 0 0,0-1-1,0 1 1,5 2 0,11 9-335,-15-9-576,7 5-2654,-1-8-2458,3-5 991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2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61 7424,'8'-12'2448,"-7"12"-2426,-1 0 1,0 0 0,0 0-1,0 0 1,0 0 0,0 0 0,0 0-1,0-1 1,0 1 0,0 0-1,0 0 1,1 0 0,-1 0-1,0 0 1,0 0 0,0-1 0,0 1-1,0 0 1,0 0 0,0 0-1,0 0 1,0 0 0,0-1-1,0 1 1,0 0 0,0 0-1,0 0 1,-1 0 0,1 0 0,0 0-1,0-1 1,0 1 0,0 0-1,0 0 1,0 0 0,0 0-1,0 0 1,0 0 0,0 0-1,-1-1 1,1 1 0,0 0 0,0 0-1,0 0 1,0 0 0,0 0-1,-4-3 540,1 0 0,-1 0 0,0 0-1,0 1 1,-5-4 0,-3-3 1036,11 8-1454,0 0 1,0 0-1,-1 0 0,1 0 0,0 0 0,-1 0 0,1 1 0,-1-1 1,-1 0-1,1 0-11,0 0 0,0 0 1,-1 0-1,1 1 0,0-1 0,-1 1 0,1 0 1,-4 0-1,4 0-75,1 0-1,0 1 1,-1-1-1,1 1 1,0-1-1,0 1 1,0 0 0,-1 0-1,1-1 1,0 1-1,0 0 1,0 0 0,0 0-1,0 0 1,1 0-1,-1 0 1,0 0 0,-1 3-1,-3 5 14,1 0-1,-1 1 1,2-1-1,-1 1 1,1 0-1,1 0 1,0 0-1,0 0 1,0 13-1,1-16-73,1-1 1,0 0-1,0 1 0,1-1 0,0 0 1,0 1-1,0-1 0,1 0 1,0 0-1,0 0 0,1 0 0,-1 0 1,1 0-1,0-1 0,8 11 0,-10-15 32,0 0-1,1 0 0,-1 1 1,0-1-1,0 0 1,1 0-1,-1 0 0,0-1 1,1 1-1,-1 0 0,1 0 1,-1-1-1,1 1 1,-1-1-1,1 1 0,0-1 1,-1 0-1,1 0 0,0 0 1,-1 1-1,1-1 0,-1-1 1,1 1-1,0 0 1,-1 0-1,1-1 0,0 1 1,-1-1-1,1 1 0,-1-1 1,3-1-1,3-2 151,-1-1 0,1 0 0,-1-1 0,0 1 0,7-10-1,7-5 55,-17 17-230,0 0 1,0 0-1,1 0 1,0 1-1,-1-1 0,1 1 1,0 0-1,0 0 1,0 0-1,0 1 1,1 0-1,-1-1 1,0 2-1,1-1 1,-1 0-1,0 1 1,1 0-1,-1 0 1,6 0-1,27 5-2798,52 15 1,-62-14-795,-10-1-507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08.2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 10112,'-4'2'8183,"3"4"-5557,1 9-4063,0-10 2267,-10 356 3629,-16 66-3819,25-322-2784,7-111-2107,1-11 1035,7-5-1610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09.3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65 8448,'-7'2'12236,"16"-13"-8777,0 3-4483,0 1 1117,1 2 0,0-1 0,0 1 0,0 1 0,1-1 0,0 2 0,-1 0 0,1 0 0,0 1 0,1 0 0,-1 1 0,0 0 0,21 1 0,-29 1-37,-1-1 1,0 1 0,0 0 0,0-1 0,-1 1 0,1 0 0,0 0 0,0 0-1,0 0 1,-1 0 0,1 1 0,0-1 0,-1 0 0,1 1 0,-1 0 0,0-1 0,1 1-1,-1 0 1,0-1 0,0 1 0,0 0 0,0 0 0,0 0 0,0 3 0,1 3 78,0 0 0,0 0 1,-1 0-1,-1 0 1,1 11-1,-3 27 303,-12 77-1,-21 46 16,24-129-340,7-26-88,0-1 0,1 1 0,0 0 0,1 0 0,1 0 0,0 24 0,1-36-30,0-1 1,1 0-1,-1 0 0,0 1 0,1-1 1,-1 0-1,1 0 0,0 1 0,-1-1 1,1 0-1,0 0 0,0 0 0,-1 0 0,1 0 1,0 0-1,0 0 0,0 0 0,2 0 1,-1 1 3,1 0 1,0-1 0,0 1-1,0-1 1,0 0-1,1 0 1,3 0 0,6 1 3,0 0 1,24-1 0,-29-2-28,184-7-1672,-186 7 967,0 1 1,0 0 0,-1 1 0,1 0 0,0 0-1,0 0 1,0 0 0,-1 1 0,1 0 0,-1 0 0,1 0-1,7 6 1,3 5-4370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09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44 10496,'-30'-43'10318,"33"46"-9894,4 6-356,4 7 385,1 0 0,1-1 1,0 0-1,30 25 0,-18-21-163,0 0 0,40 20 0,-49-30-195,2 0-44,0 2 0,0 0 0,20 17 0,-35-25-297,-1-1 1,1 1-1,-1 0 1,0 0-1,0 0 1,0 0-1,0 0 1,2 5 0,-3-5-648,0-1 0,0 1 0,-1 0 0,1 0 1,-1 0-1,1 4 0,-1-1-2653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0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10368,'0'4'9994,"0"-3"-9071,-8 181 2392,1-1-2406,7-178-899,3 243 662,20-3-373,-18-163-456,-4-67-5702,5-47-311,3 4 1594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0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11136,'-2'0'5341,"-1"8"-2126,2-6-2852,0 1-1,0-1 0,0 1 1,1 0-1,-1-1 0,1 4 1,10 150 3364,0-46-2681,-9 60-435,4 37-913,-3-149-624,2 14-1618,-2-62 1057,0 0 1,4 15-1,4-5-4166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3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8064,'2'52'11040,"6"40"-8127,2 40-3677,-4 401 1717,-6-490-1048,0-42-801,-5-14-10463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3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32 132 9728,'-2'0'439,"0"0"0,0 0 0,0 0 1,0 0-1,0 1 0,0-1 0,0 0 1,0 1-1,0 0 0,0-1 0,0 1 0,0 0 1,-3 3 3929,11 0-3051,-1-3-1156,0-1 1,1 1 0,-1-1-1,0-1 1,1 1 0,-1-1-1,0 1 1,0-2 0,0 1-1,8-3 1,10-2 261,159-34 1050,158-30-884,-184 50-796,-128 19-664,0 0 0,1 2 0,41 7 1,-59-6-197,0 1 1,0 1-1,-1-1 0,11 7 1,14 4-3836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4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17 113 10112,'-6'-4'2022,"5"4"-1788,0 0 1,0-1 0,1 1-1,-1 0 1,0-1-1,1 1 1,-1-1 0,1 1-1,-1-1 1,1 0-1,-1 1 1,1-1 0,-1 1-1,1-1 1,-1-1 0,17-3 2308,124-63-708,-130 63-1728,1 0 1,0 1-1,1 1 0,-1 0 1,17-3-1,-23 6-37,-1-1 1,1 1-1,0 0 0,-1 1 1,1-1-1,0 1 0,-1-1 1,1 1-1,-1 1 0,1-1 1,-1 1-1,0 0 1,1 0-1,-1 0 0,0 0 1,6 6-1,-2-1 172,0 1-1,0 0 1,-1 0 0,-1 1-1,1 0 1,-1 0 0,-1 0-1,0 1 1,0 0 0,4 14-1,-4-9 49,-1 1 0,0-1 0,-2 1 0,1-1 0,-2 1 0,-1 27 0,-22 141 576,9-96-703,-9 56-74,-13 130-93,34-267-3,1 1 0,0 0 0,0 0-1,1 0 1,0-1 0,0 1-1,3 9 1,-3-15 4,0 1 0,0-1 1,0 0-1,0 0 0,1 1 0,-1-1 0,1 0 0,-1 0 0,1 0 0,0 0 0,-1-1 1,1 1-1,0 0 0,0-1 0,0 1 0,0-1 0,1 0 0,-1 0 0,0 0 0,1 0 1,-1 0-1,0 0 0,1-1 0,-1 1 0,5 0 0,11-1 7,0 0 0,0-1 0,0-1 0,28-7 0,-9 2 35,41-3-1036,122-2-1,-189 11-116,-1 1-1,1 1 0,-1 0 1,1 0-1,-1 1 0,1 1 1,15 5-1,-5 5-3935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4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 12032,'-2'-2'1175,"1"1"-901,1 1 0,-1-1 0,0 1 0,1-1 0,-1 1-1,0-1 1,1 1 0,-1 0 0,0-1 0,0 1 0,-4-1 4855,5 4-4912,1 0 1,0 1 0,0-1 0,0 0 0,0 1-1,1-1 1,-1 0 0,1 0 0,2 3 0,2 5 142,-1-2-138,9 18 397,19 28 1,-27-48-596,0 1 0,0-1 0,0 0 0,1 0 0,0-1 0,0 0 0,16 10 1,2-4-256,0-1 1,1-1-1,0-2 1,31 7 0,-45-13-647,0 0 0,0-1 0,0-1 0,16 0 0,-4-1-4349,-13 1 656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5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0 13056,'-1'5'8655,"-3"3"-8378,1-1-1,0 1 0,0-1 0,0 1 1,1 0-1,0 0 0,-1 14 0,1 60 56,2-64-106,2 108 515,22 144 0,26-10-3641,-34-190-3388,-10-57 2373,4-11-1679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2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55 9728,'-26'-38'3205,"15"24"-926,6 12 663,3 7-1831,2-5-1098,-1 1-1,1-1 0,0 1 1,0-1-1,-1 1 0,1-1 1,0 0-1,0 1 1,0-1-1,-1 1 0,1-1 1,0 1-1,0-1 0,0 1 1,0-1-1,0 1 0,0-1 1,0 1-1,0-1 1,0 1-1,0-1 0,1 1 1,-1 0-1,7 51 271,-4-39-219,0 0 0,2 0 0,-1 0 0,2 0 0,6 12 0,21 27 189,73 88 0,82 113-562,-137-176-173,42 62-851,-66-103-1128,51 54 1,-56-73-100,-3-3-954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5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 9344,'0'-2'741,"0"1"-633,0 1 1,1-1-1,-1 1 1,0 0-1,0-1 1,0 1 0,-6-9 7493,6 11-7236,1 0-1,-1 0 0,0-1 0,1 1 0,-1 0 0,0 0 1,0 0-1,-1 2 0,1 11 290,2-6-425,0 0 1,1 0 0,0 0 0,1 0-1,0-1 1,0 0 0,0 0 0,1 0-1,1 0 1,-1-1 0,1 1-1,1-1 1,-1-1 0,1 0 0,0 1-1,13 7 1,10 5-43,1-1 0,66 27 0,-81-38-152,20 7-53,8 5-580,-16-6-3498,-22-8 1626,-1 1-273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6.2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9984,'1'1'715,"0"0"0,0 1 0,0-1 0,-1 0 0,1 1 0,-1-1 0,1 0 0,-1 1 0,0-1 0,1 0 0,-1 1 0,0-1 0,0 3 0,-1 23 1711,1-13-1679,-1 152 1394,3 191-1716,7-221-364,2 37-1002,-11-122-1795,0-50 2636,0-1 0,-1 0 0,1 1 0,0-1 0,0 1 1,0-1-1,1 1 0,-1-1 0,0 0 0,0 1 0,0-1 0,0 1 1,0-1-1,0 0 0,1 1 0,-1-1 0,0 0 0,0 1 0,0-1 0,1 0 1,-1 1-1,1-1-70,-1 0-1,1 0 1,-1 0 0,1 0 0,-1 0-1,0-1 1,1 1 0,-1 0 0,1 0 0,-1 0-1,0-1 1,1 1 0,-1 0 0,0 0 0,1-1-1,-1 1 1,0 0 0,1-1 0,-1 1-1,0 0 1,0-1 0,1 0 0,9-11-4475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6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8960,'0'3'3376,"0"14"6418,0 2-4992,5 85-4108,32 281-3334,-34-338 692,3 13-3181,-1-37-76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8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28 8960,'-5'6'12204,"16"-7"-11694,12 2 729,27 5-1,-27-2-967,31-1 0,-15-2-198,-9 0 32,-1-2 1,42-5-1,-48 3-111,23 0 0,15-2-3304,-53 3 1804,1 1-1,0-2 1,0 1 0,15-8 0,1-3-2899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9.2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69 11 11136,'-6'-10'4062,"6"10"-3938,0 0 1,-1 0-1,1 0 0,0 0 0,0 0 0,0 0 0,0 0 1,-1 0-1,1 0 0,0-1 0,0 1 0,0 0 0,0 0 1,-1 0-1,1 0 0,0 1 0,0-1 0,0 0 0,0 0 1,-1 0-1,0 1 1241,0-1-1240,0 2 188,0 0 0,-1 1 0,1-1 0,0 0 0,0 1 0,-1 3 0,-9 33 655,-9 70 0,9-46-680,8-39-251,1 0 0,2 37 0,0-33-174,0-27 135,0 0 1,-1 0-1,1 0 1,0 0 0,0 0-1,1 0 1,-1 0 0,0 0-1,0 0 1,0 0 0,1 0-1,-1 0 1,0 0-1,1 0 1,-1-1 0,1 1-1,-1 0 1,1 0 0,-1 0-1,1-1 1,0 1-1,-1 0 1,1 0 0,0-1-1,-1 1 1,1-1 0,0 1-1,0-1 1,0 1-1,0-1 1,0 1 0,-1-1-1,1 0 1,0 1 0,0-1-1,0 0 1,2 0-1,2 0-9,0 0-1,0-1 1,1 0-1,-1 0 1,10-3-1,2-1 0,2 2 3,0 1-1,1 1 0,-1 1 1,0 0-1,1 2 0,-1 0 1,0 1-1,0 1 0,0 0 1,-1 2-1,22 9 0,-4 1-2,-1 2 0,0 1 0,-1 2 0,46 37 0,-66-45 396,-1 0-1,0 0 1,18 25-1,-24-28 121,-5-9-387,-1 1 0,1 0 1,-1 0-1,0 0 0,0 0 1,0 0-1,0 0 1,0 1-1,0-1 0,0 0 1,-1 0-1,1 1 1,-1-1-1,0 0 0,0 1 1,0-1-1,0 1 0,0-1 1,0 0-1,-1 1 1,1-1-1,-1 0 0,1 0 1,-1 1-1,0-1 0,0 0 1,0 0-1,0 0 1,-3 4-1,0-1-40,-1 0 0,1 0 1,-1-1-1,0 0 0,0 0 0,0 0 0,-1 0 0,1-1 1,-12 6-1,-3-1-95,0-1 0,0-1 0,0-1 1,-31 4-1,-85 2-622,68-8-317,59-2 682,-50 2-1944,23-7-2214,27 0 886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9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 11136,'-1'-1'125,"1"1"0,0 0 1,0 0-1,-1 0 0,1 0 1,0 0-1,-1 0 0,1 0 1,0 0-1,-1 0 0,1 0 1,0 0-1,-1 0 0,1 0 1,0 0-1,-1 0 0,1 0 1,0 0-1,0 0 0,-1 1 1,1-1-1,0 0 0,-1 0 1,1 0-1,0 0 0,0 1 1,-1-1-1,1 0 0,0 0 1,0 1-1,0-1 0,-1 0 1,1 0-1,0 1 0,0-1 1,0 0-1,0 0 0,0 1 0,-1-1 1,1 0-1,0 1 0,0-1 1,0 0-1,0 1 0,0-1 1,0 0-1,0 1 0,0 0 1241,1 10 159,0-9-1390,0 0 1,0 0-1,0 0 1,0 1-1,0-1 0,1 0 1,-1 0-1,0-1 0,1 1 1,0 0-1,-1 0 0,1-1 1,0 1-1,0-1 1,0 0-1,0 1 0,0-1 1,0 0-1,1 0 0,-1 0 1,5 1-1,2 0 190,1 0 0,0 0-1,18 0 1,65-3 753,141-17 0,-64 1-3004,-88 14-1869,-65 4 1017,0 0 1,29 5-1,-15 3-1483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19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9 10112,'-5'-3'1295,"4"2"-1030,0 1-1,0-1 1,0 1 0,0-1-1,0 1 1,0-1 0,0 1-1,-7-2 6377,9 3-6429,1 0 0,-1 0 0,0 0 0,0 0 0,0 0 0,0 0 0,0 1 1,0-1-1,1 2 0,8 8 141,36 25 252,1-2-1,102 56 1,-68-44-1047,-16-9-3308,-55-30 2458,8 4-2547,1-9-1563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0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8960,'0'7'4127,"0"32"4736,5 67-7043,1-27-1155,-6 84 0,-1-73-534,1 261-136,0-201-6331,6-155 1248,4-12 854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0.7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 9856,'2'-10'9205,"2"20"-2011,1 5-7583,12 22 994,20 73 1,0 44-2636,-24-96-266,-9-40 30,2 1-1,8 20 1,-3-14-2870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74 9600,'-5'0'12821,"24"6"-10719,0 2-1420,-6-6-472,0 0 0,0 0 0,1-1 0,21-2 1,56-9 246,-75 8-355,96-18 442,4 0-64,-86 15-397,-20 3-54,-1 0 0,1 1 0,-1 0 0,1 0 0,-1 1 0,1 0 0,13 3 0,-6 3 117,-14-5-457,0 0 0,0 0-1,0 0 1,0 0 0,0-1-1,5 1 1,-7-1 55,1 0 1,-1 0-1,1-1 0,-1 1 1,0 0-1,1-1 0,-1 1 1,0-1-1,1 0 0,-1 1 1,0-1-1,0 0 0,1 0 1,-1 0-1,0 0 0,0 0 1,0 0-1,1-2 0,0 1-306,0 0-1,0 0 0,0 0 0,0 0 0,0 1 0,0-1 0,1 0 1,-1 1-1,1 0 0,-1-1 0,1 1 0,3-1 0,24-6-4167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2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1 260 9344,'8'23'3061,"-7"-22"-3000,-1-1-1,0 1 1,0-1 0,0 1-1,1-1 1,-1 1 0,0-1 0,1 0-1,-1 1 1,0-1 0,1 1-1,-1-1 1,0 0 0,1 1-1,-1-1 1,1 0 0,-1 1-1,1-1 1,-1 0 0,1 1 0,25 15 931,-20-13-773,0 0 0,0-1 0,1 1 1,-1-1-1,1 0 0,-1 0 0,1-1 1,0 0-1,0-1 0,7 1 0,4 0-71,33 4-240,0-4 0,51-3-1,-70-2-540,0 0-1,0-2 0,0-2 1,58-21-1,-57 17 589,105-42 148,-123 46 40,1 0 1,-2-1-1,1-1 0,-1 0 1,0-1-1,17-17 1,-28 24-24,0 0 0,-1 0 0,1 0 0,-1 0 1,0 0-1,0 0 0,0-1 0,0 1 0,-1 0 0,0-1 1,0 0-1,0 1 0,0-1 0,-1 0 0,0 1 1,0-8-1,0 10-62,-1 0 1,1 0-1,0-1 1,-1 1-1,0 0 1,1 0-1,-1 0 1,0-1-1,0 1 1,0 0-1,0 0 1,-1 0-1,1 1 1,0-1-1,-1 0 1,0 0-1,1 1 1,-1-1-1,0 1 1,0-1-1,1 1 1,-1 0-1,0 0 1,-1 0-1,1 0 1,0 0-1,0 0 1,0 1-1,0-1 1,-1 1-1,1-1 1,0 1-1,-1 0 1,1 0-1,-3 0 1,1 0-23,1 1 0,-1 0 0,0 0-1,0 0 1,1 0 0,-1 1 0,1-1 0,-1 1 0,1 0 0,0 0 0,-1 0 0,1 1 0,0-1 0,0 1 0,1-1 0,-1 1 0,1 0-1,-5 7 1,4-6 0,1 0 0,-1 0 1,1 1-1,0 0 0,0-1 0,0 1 0,1 0 0,0 0 0,0 0 0,0 0 0,0 8 0,0-5 11,0 9 49,0 0 0,1 0 0,1 0 0,3 17-1,-2-25-62,-1 5 26,1-1-1,1 1 0,0-1 0,1 1 0,0-1 1,1 0-1,1 0 0,0-1 0,0 0 1,2 0-1,11 15 0,-10-15-41,1-1 0,0-1-1,1 0 1,0 0 0,1-1 0,0 0 0,0-1-1,14 7 1,-18-12-150,-1 1-1,0-1 1,1-1 0,0 0-1,-1 0 1,1 0-1,0-1 1,0 0-1,0 0 1,0-1-1,0 0 1,0 0 0,0-1-1,0 0 1,0-1-1,-1 0 1,9-3-1,29-18-2287,-2 0-2277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3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42 176 8960,'-6'1'1502,"-17"-1"3266,23 0-4631,-1 0 1,1 0-1,-1 0 0,1 0 0,-1 0 1,0 0-1,1-1 0,-1 1 1,1 0-1,0 0 0,-1 0 1,1 0-1,-1-1 0,1 1 0,-1 0 1,1-1-1,-1 1 0,1 0 1,0-1-1,-1 1 0,1 0 0,0-1 1,-1 1-1,1-1 0,0 1 1,0-1-1,-1 1 0,1-1 1,0 1-1,0 0 0,0-1 0,-1 1 1,1-2-1,0-2 56,1 0 0,-1 0 0,1 0 0,0 0 0,0 0 0,0 0 0,0 0 0,1 1-1,-1-1 1,1 0 0,4-5 0,-2 3-32,0 1-1,1-1 1,0 1-1,0 0 1,1 0-1,5-4 1,6-2 96,0 1 1,1 1 0,35-14-1,-40 19-162,-1 0 1,1 0-1,0 2 0,0 0 0,0 0 0,0 1 1,0 0-1,1 1 0,-1 1 0,23 4 0,-25-3 38,0 1-1,0 1 1,-1-1-1,0 1 1,0 1-1,0 0 0,0 1 1,-1-1-1,1 2 1,-2-1-1,1 2 1,-1-1-1,10 12 0,-9-9 26,-1 1-1,-1 0 0,1 0 1,-2 1-1,0 0 0,0 0 1,-1 0-1,7 26 0,-9-22-83,0 1 1,-1-1-1,-1 1 0,-1 0 1,0-1-1,-5 32 0,-40 177 208,4-23-196,38-190-91,2-1 0,0 1-1,0 0 1,1 0 0,1 13-1,0-21 1,0 0 1,-1-1-1,1 1 0,0-1 0,1 0 0,-1 1 1,1-1-1,-1 0 0,1 0 0,0 0 0,0 0 0,1 0 1,-1 0-1,1 0 0,-1-1 0,1 1 0,0-1 1,0 0-1,0 0 0,3 2 0,2 0 37,-1-1-1,1 0 1,-1-1-1,1 0 1,0 0 0,0 0-1,13 0 1,60-2 271,-39-1-262,320 1 13,-359 0-958,1 1-1,-1-1 1,0 1 0,0 0 0,0 0 0,4 2 0,11 3-5322,-3-6 1763,0-4-257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4.1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173 16 8064,'-1'-16'15489,"-3"20"-13875,-2 4-1264,1 0 1,0 1-1,1 0 0,0 0 0,0 0 1,-3 12-1,-9 60 165,11-55-330,-57 285 252,50-232-590,9-51-357,-2-1 1,-1 1-1,-11 32 1,13-48 320,2-6-4514,4-18-32,3-4 1002,5-5-736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4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13 11392,'-11'-13'10906,"17"15"-8579,5 1-1561,-3 5-360,0 0 1,0 1-1,-1 0 0,12 19 0,20 46 149,-9-17-288,-12-27-212,1-1 0,2 0 0,1-2 0,2 0 0,0-2 0,1 0 0,2-2 0,0-1 0,43 26 0,-56-40-146,148 91-2677,-159-98 2050,0 1 0,0 1 0,0-1-1,0 0 1,0 1 0,0-1 0,-1 1 0,3 3-1,10 11-5184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6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13 7168,'-4'-13'12978,"5"13"-12784,12 1 5788,-1 1-7137,3 2 1693,1-2-1,0 0 0,21 0 1,83-2-53,-36 1-405,87 12 0,-159-12-86,8 1-86,1 1 1,-1 1-1,0 1 0,34 12 1,-43-14-630,-11-3 430,1 0 1,0 0 0,0 1 0,0-1 0,0 0 0,-1 0 0,1 0 0,0 1 0,0-1 0,-1 0 0,1 1 0,0-1 0,0 1 0,-1-1 0,1 1 0,0-1 0,-1 1 0,1 0 0,-1-1-1,1 1 1,-1 0 0,1-1 0,-1 1 0,1 0 0,-1-1 0,0 1 0,1 0 0,-1 0 0,0 0 0,0-1 0,1 1 0,-1 2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6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33 10368,'3'3'11824,"-3"-3"-11562,13 2 3585,17-2-4708,-25 0 2055,38-1-531,46-9 0,-20 2-379,-12 2-486,84-6 567,-114 11-1597,-1 2-1,1 0 0,35 7 1,-43-5-2051,1-1 1,28-1-1,-37-1 1526,11 0-2339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27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214 175 9216,'0'-1'423,"0"-1"0,0 0 1,-1 1-1,1-1 0,0 0 1,-1 0-1,1 1 1,-1-1-1,1 1 0,-1-1 1,0 1-1,0-1 0,1 1 1,-1-1-1,0 1 0,0 0 1,-1-1-1,1 1 0,0 0 1,-2-2-1,-13-14 2291,14 15-2334,0-1 0,0 1-1,0-1 1,0 1 0,-1 0 0,1 0 0,-4-2 0,5 4-296,0-1 0,-1 0 0,1 1 0,-1 0 0,1-1 1,-1 1-1,1 0 0,-1 0 0,1 0 0,-1 0 0,1 0 0,-1 0 0,1 0 0,-1 0 0,1 1 0,-1-1 0,1 1 0,-1-1 0,-1 2 1,-1 0-19,1 0 0,-1 0 0,1 0 0,0 1 1,0-1-1,0 1 0,0 0 0,0 0 1,1 0-1,-5 6 0,-20 39 307,15-26-237,4-7-57,3-7-20,0 0 1,1 0-1,0 0 1,0 1-1,1 0 1,0 0-1,-2 10 1,0 22 174,-1 77 1,6-80-177,2 1 1,13 67 0,-10-86-21,0 0 0,1 0 0,1-1 0,1 0 0,1-1 0,0 1 0,18 24 0,-21-36-36,-1-1 1,1 0 0,0 0-1,0 0 1,1-1 0,-1 0-1,1 0 1,0-1-1,1 0 1,-1 0 0,11 3-1,-3-1 26,1-1 0,0-1 0,0-1 0,31 3-1,-27-5-13,0-1 0,0 0 0,0-2 0,0 0 0,0-2 0,-1 0 0,1-1 0,-1-1 0,0 0 0,-1-2 0,1 0 0,-2-1 0,1-1 0,-1 0 0,16-15 0,-5 2 41,-1-1 0,-1-1-1,-1-2 1,30-41-1,-41 47 72,0 0-1,-2 0 0,0-1 0,-2-1 0,0 1 1,-2-2-1,8-31 0,-13 40-70,-1 0 0,0 0 0,-1 0 0,-1-1 0,0 1 0,-1 0 0,-1 0 0,-1 0-1,-6-23 1,7 31-36,0 0-1,-1 0 1,0 1 0,-1-1-1,1 1 1,-1 0-1,0 0 1,-1 0-1,1 1 1,-1-1-1,-1 1 1,1 0-1,-7-4 1,3 1-7,-10-9-54,-2 0-1,0 2 0,0 0 1,-1 2-1,-1 0 0,-44-17 1,37 20-261,1 0 1,-1 2-1,-52-7 1,54 12-1759,0 2 1,-33 1-1,38 4-1896,7 0-1920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1.8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1184 195 7808,'-1'-1'303,"0"0"0,0 0 0,0 1 0,0-1 0,0 0 0,0 0 0,0 1 0,0-1 1,-1 1-1,1-1 0,0 1 0,0-1 0,-1 1 0,1 0 0,0-1 0,0 1 0,-1 0 0,-1 0 0,-31 1 1618,19-1-1254,1 1-322,-1 0 0,1 1 0,0 0 0,0 1 0,1 1 1,-1 0-1,-24 11 0,19-5-224,1 0 0,-1 1 0,2 1-1,-27 23 1,-35 26 77,-53 48 67,0-1 227,48-25-454,44-42-71,13-14 76,-40 38 618,45-42-675,0 1 0,1 1-1,-24 38 1,-11 14 162,46-63-182,-1 0-1,2 1 1,0 0 0,1 1 0,0 0-1,-6 19 1,5-9 61,1 1-1,-5 30 1,2 3-6,4-20-69,1 0 0,-1 50 0,9-54 6,1-1 0,12 48 0,-9-53 40,14 55 4,36 97 0,-43-144 5,-4-11 76,1-1 0,21 38 1,-22-49 6,0-1-1,1 0 1,0-1 0,1 0 0,21 18 0,-13-15-2,2-1 0,-1-1 0,2-1 0,0 0 0,1-2 0,27 10 1,149 38 489,-133-44-263,0-4-1,0-2 1,81 1 0,153-11 182,-95-1-306,82-1 82,-4-17 462,-212 12-465,-11 2-214,0-3-1,88-24 1,-70 11 80,46-16-21,-107 32-105,5-3 48,0 0 1,31-17 0,77-49 272,-123 71-330,-1-1-1,0 0 1,0-1 0,-1 1-1,1-1 1,-2 0 0,1-1 0,4-7-1,5-6 15,4-5 43,13-29 1,-18 32-80,-7 8 87,-1 0 0,0 0 0,0-1 1,-2 1-1,1-1 0,0-16 0,0 4 127,5-46-109,-3 0 0,-5-84-1,-1 96-46,-3-80-8,-7-1-1,-36-189 0,42 308-28,-2 0 0,0 0 0,-1 1 0,-1 0 0,-1 0 0,-1 1 0,-1 0 0,-1 1 0,-1 0 0,-1 1 0,0 1 0,-25-25 0,-6 1 12,-66-48-1,-64-28-108,96 71-70,-2 3 0,-2 4 1,-114-38-1,159 65 40,0 2-1,0 2 1,-1 1 0,0 2-1,-1 1 1,1 3-1,-1 1 1,-46 5 0,-179 43-1615,4 26-2484,235-65 1719,-41 7 1,43-13-2006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3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41 198 8576,'-2'-1'981,"-1"0"0,1-1 1,-1 1-1,1 0 0,-1 1 1,0-1-1,1 0 0,-1 1 0,0-1 1,0 1-1,1 0 0,-1 0 1,-3 1-1,6-5-858,1 1 0,-1 0 0,1 0 1,0-1-1,1-2 0,-2 6-110,3-10 35,1 1 0,0 0-1,0 0 1,1 0 0,0 1 0,1-1-1,0 1 1,0 1 0,1-1 0,-1 1 0,2 0-1,-1 1 1,1-1 0,0 1 0,0 1-1,19-10 1,-16 10 0,0 1 1,1 0-1,0 0 0,0 1 1,0 1-1,1 0 0,-1 0 0,0 1 1,1 1-1,-1 0 0,1 1 0,-1 0 1,13 3-1,-13 0 94,0-1 0,0 2-1,0 0 1,0 0 0,-1 1 0,0 1 0,0 0 0,-1 0 0,0 1-1,0 0 1,-1 1 0,0 0 0,11 15 0,-10-12 22,-1 1 0,0 0 0,-1 1 1,-1 0-1,0 0 0,-1 1 0,0 0 0,-1 0 0,-1 0 1,3 22-1,-6-26-121,-1 1 0,0 0 0,-1-1 0,0 1 0,-1-1-1,0 0 1,0 1 0,-2-1 0,1 0 0,-1 0 0,-1-1 0,0 1 0,-1-1 0,0 0 0,0 0 0,-1-1 0,0 0 0,-10 9 0,-116 111 138,132-128-198,0 0 0,0-1 0,0 1 0,0 0 1,0 0-1,0 0 0,0 0 0,0 0 0,1 0 0,-1 0 0,1 0 0,-1 1 0,0-1 0,1 0 0,0 0 1,-1 0-1,1 1 0,0-1 0,-1 2 0,2-2-19,-1 1-1,1 0 1,-1 0-1,1-1 1,0 1-1,0 0 1,-1-1 0,1 1-1,0-1 1,1 1-1,-1-1 1,0 1 0,3 1-1,11 11-115,1 0 0,1-2 0,0 0-1,34 18 1,-26-16 61,38 28-1,-42-25 82,-1 1 1,-1 0-1,-1 1 0,16 23 1,-23-27 35,0 1 0,-2 1 0,1 0 0,-2 1 0,0-1 0,5 23-1,-11-35 27,0 1 0,-1 0 0,0 0 0,0-1 0,0 1 0,-1 0 0,0 0 0,0 0 0,0 0 0,-1 0 0,0 0 0,0-1 0,0 1 0,-1 0 0,0-1 0,0 1 0,0-1 0,-1 1 0,0-1 0,0 0 0,0 0 0,-1-1 0,1 1 0,-1 0 0,0-1 0,-1 0 0,-7 6 0,-6 2-14,0 0-1,-1-2 0,-1 0 1,-21 8-1,-86 25-47,96-34 36,-10 4-323,0-2-1,-1-2 1,-49 5 0,83-14-42,0 0 0,0 0 0,0-1 1,0 0-1,0-1 0,-9-2 0,15 3 151,0 1 0,0-1 0,1 0 0,-1 0-1,0 0 1,1 0 0,-1 0 0,1 0 0,-1 0 0,1 0 0,0 0-1,-1-1 1,1 1 0,-1-2 0,1 2-3,1 0 1,0 0-1,-1-1 1,1 1-1,0 0 1,0 0-1,0 0 1,0 0-1,0-1 1,0 1-1,0 0 1,0 0-1,0 0 1,0 0-1,1-1 0,-1 1 1,0 0-1,1 0 1,-1 0-1,1 0 1,0 0-1,-1 0 1,1 0-1,1-1 1,-1 0-176,1 1 1,-1-1 0,1 1-1,0 0 1,0-1 0,-1 1-1,1 0 1,0 0 0,0 0-1,0 0 1,0 1 0,0-1-1,0 1 1,0-1 0,1 1-1,3-1 1,1 0-544,33-5-3160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4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 9600,'-3'-5'1789,"2"-4"5710,1 9-7422,3 1 43,0 1 0,1-1 0,-1 0 0,0 1 0,0-1 0,0 1 0,0 0 0,-1 0 0,4 3-1,23 25 469,-19-19-322,115 113 1388,-99-102-1561,1-1 0,0-1 0,36 18 1,52 30 23,-71-41-338,-15-12-4027,-24-14 1843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4.4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9216,'-2'27'4809,"-1"3"-2594,-2 99 1731,5-2-3118,-6 241-397,-4-87-245,7-246-696,1-4-4275,8-41-357,3-8 1500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3.6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35 8064,'-9'-35'10714,"30"81"-9482,45 74 0,-44-87-955,105 169 859,79 167-215,-130-230-626,-50-93-129,3-1-1,57 68 0,-77-102-137,1-1 0,12 11 0,-17-17-25,-1-1 0,1 0 1,0 0-1,0 0 0,0 0 0,1-1 0,-1 0 0,7 2 0,-3-2 12,0 0 0,0 0 1,0-1-1,0 0 0,1 0 0,-1-1 0,0-1 0,0 1 0,0-2 0,0 1 0,16-6 1,-14 4-18,-1-1 1,-1 0 0,1-1-1,-1 0 1,1 0 0,-1-1-1,-1-1 1,1 1 0,-1-1-1,0-1 1,10-11 0,-11 11 26,-1-1 0,0 1 0,0-1 0,-1 0 0,0-1 0,-1 1 0,0-1 0,0 0 0,-1 0 0,0 0 0,-1 0 0,0 0 0,-1-1 0,0 1 0,-1-22 0,-2 19-37,0 1 0,-1-1 1,-1 0-1,0 1 1,-1 0-1,0 0 1,0 0-1,-2 0 1,1 1-1,-2 0 0,-10-13 1,7 12-119,0 1 0,-1-1 1,-1 2-1,1-1 0,-17-8 0,20 13-35,0 1 0,-1 0-1,0 1 1,0 0 0,0 0-1,0 1 1,-20-3 0,21 4 42,-1 1 0,0 0 0,0 1 0,1 0 0,-1 1 0,0 0 0,0 0-1,1 1 1,-1 0 0,1 1 0,0 0 0,0 1 0,0-1 0,-9 6 0,6-2-228,1 0-1,0 1 1,-18 15 0,24-18-4,0-1 1,1 1 0,-1 0-1,1 0 1,0 0 0,1 0-1,0 1 1,-1-1 0,-3 12-1,7-16 200,0 0-1,-1 0 1,1 0-1,0 0 1,0 0 0,0 0-1,0 0 1,1 0-1,-1 0 1,0 0 0,0 0-1,1 0 1,0 2-1,4 11-3790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5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13 198 8704,'0'0'3453,"-4"-2"-2757,2-1-235,1-1 0,0 1 0,0-1 0,0 1 0,0-1 0,0 0 0,1 1-1,0-1 1,0 0 0,0 1 0,0-1 0,0 0 0,1 1 0,0-5 0,1-1-249,1 0 0,0 0-1,0 0 1,6-13 0,-5 16-37,0 0 1,0 0-1,0 0 1,1 0-1,0 1 1,0 0-1,0 0 1,11-8-1,-12 10-42,0 1-1,0-1 1,0 1-1,0 0 1,1 0 0,-1 1-1,1-1 1,-1 1-1,1 0 1,-1 0 0,1 0-1,0 1 1,-1 0-1,8 0 1,-10 0-60,0 1 0,0-1 1,0 0-1,0 1 0,0 0 0,0-1 0,-1 1 1,1 0-1,0 0 0,0 0 0,-1 0 0,1 0 1,0 1-1,-1-1 0,1 0 0,-1 1 0,0-1 1,1 1-1,-1 0 0,0-1 0,0 1 0,0 0 1,0 0-1,0-1 0,0 1 0,-1 0 0,1 2 1,1 5 98,0 0 1,-1 1 0,0-1 0,-1 16 0,0-16-106,-3 47 93,-3 0 0,-20 90 0,3-28-235,21-104 58,0 0-1,1 0 0,1 23 1,0-34 14,0 0 0,0 0 1,1 1-1,-1-1 0,1 0 0,0 0 1,0 0-1,0 0 0,0 0 1,1 0-1,-1-1 0,1 1 0,0 0 1,0-1-1,0 1 0,0-1 1,0 1-1,0-1 0,0 0 0,1 0 1,0 0-1,4 2 0,1-1-39,0 0 0,0 0 0,1-1 0,0 0 0,-1 0 0,1-1 0,0-1 0,10 1 0,73-9-838,-60 4 496,92-10-6587,-87 9 1441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5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11264,'-5'-2'9265,"7"10"-7525,7 13-2079,-2-8 515,1 0 1,0-1-1,0 0 1,2-1-1,-1 0 0,2 0 1,15 12-1,88 57 55,-74-54-182,18 11-761,-1-1-3483,-57-36 4195,1 1-438,1 0 0,0 0 0,-1 0 0,1 0 0,0 0 0,0 0 0,3 0 0,14-3-5300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10880,'-1'5'971,"0"0"0,1 0 1,-2 0-1,1 0 0,-1 0 1,-2 6-1,-6 23 549,-11 159 933,15-121-2186,-3 334 291,10-287-620,2 177-2226,-3-294 2005,0 0 0,0 0 0,0 0 0,1 0 0,-1 0 0,0-1-1,1 1 1,-1 0 0,1 0 0,1 1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6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10112,'0'7'11354,"-1"80"-10521,2 77-600,1-117-2771,12 67-1,-9-90 92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6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37 7936,'0'0'219,"0"-1"0,0 0 0,0 0 0,0 1 0,0-1 0,0 0 0,0 0 0,0 1 0,0-1 0,0 0 0,-1 0 0,1 1 0,0-1 0,0 0 0,-1 0 0,1 1 0,-1-1 0,1 1 0,0-1 0,-1 0 0,1 1 0,-1-1 0,1 1 0,-1-1 0,0 1 0,1-1 0,-1 1 0,1-1 0,-2 1 0,1-1 85,1 0 0,-1 0 0,1 1 0,-1-1 0,1 0 0,-1 0 0,1 1 0,-1-1 0,1 0 0,0 0 0,0 0 0,-1 0 0,1 0 0,0 0 0,0 0 0,0 1 0,0-3 683,0 6-470,1 15-165,7 33 1,-1-8-290,-4-18-46,55 381 105,-29-285-406,-6-42-2984,-13-55-44,-9-11 1499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7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32 9984,'0'0'5989,"11"0"-1680,2-1-3283,-1 0 0,17-4 0,21-3-685,148 7-348,-113 3-1789,95-11-1,-92 3-2980,-43 4-323,-14 2 1404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9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0 180 9088,'1'-6'900,"-1"0"0,0 0 0,1 0 0,0 0 0,1 0 1,-1 1-1,1-1 0,0 1 0,1-1 0,2-5 0,-1 5-567,0 0-1,0 1 1,1-1-1,0 1 1,0-1-1,0 1 0,8-6 1,0 3-212,0 0 0,1 1 0,-1 0 0,1 1 1,1 1-1,-1 0 0,19-4 0,-21 7-1,-1 0-1,0 1 1,1 1-1,-1-1 1,1 2-1,-1-1 1,0 2-1,1-1 1,-1 1 0,0 1-1,0 0 1,0 1-1,-1 0 1,18 9-1,-16-5 34,0-1 0,0 2 0,0 0-1,-1 0 1,0 1 0,-1 0 0,0 1-1,-1 0 1,0 0 0,-1 1 0,8 14 0,-7-10 5,0 1 0,-2 0 0,1 0 0,-2 0 0,0 1 0,-2 0 0,0 1 0,0-1 0,-2 0 0,0 38 0,-4-31-79,-2-1 0,0 1-1,-2-1 1,-1 0 0,-9 24 0,-57 112 99,32-82-159,17-36-57,2 2-1,-16 47 1,37-89 33,0 1-1,1-1 1,-1 0 0,0 1 0,1-1 0,0 1-1,-1-1 1,1 1 0,0-1 0,0 0 0,1 1-1,-1-1 1,0 1 0,1-1 0,0 0 0,-1 1-1,1-1 1,0 0 0,0 1 0,0-1 0,1 0-1,-1 0 1,0 0 0,1 0 0,-1 0 0,1-1-1,0 1 1,0 0 0,-1-1 0,1 1 0,0-1-1,1 1 1,-1-1 0,0 0 0,0 0 0,0 0-1,1 0 1,-1-1 0,5 2 0,4 0-1,0 0-1,0-1 1,1 0 0,-1-1 0,22-2 0,57-12 0,-89 14 6,29-6 86,1 2 1,1 1-1,-1 1 0,0 2 0,57 6 0,-53-6-56,-31 0-64,1-1 0,-1 1-1,0 0 1,0 0 0,1 0 0,-1 1 0,0 0-1,1 0 1,-1 0 0,5 2 0,-7-2-203,-1 0-1,1 0 1,-1 0 0,0 0 0,1 1-1,-1-1 1,0 0 0,2 3 0,5 6-1873,-5-8 1551,-2 0-193,1-1 0,-1 0 0,0 0 0,1 1 0,-1-1 0,1 0 0,-1-1 0,1 1 0,0 0 0,-1 0 0,1-1 0,0 1 0,-1-1-1,1 1 1,0-1 0,0 0 0,-1 1 0,1-1 0,2 0 0,12-3-4565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9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13 9728,'-15'-12'13930,"26"23"-13622,1 0 1,0 0-1,21 14 0,-3-2-64,88 74 269,96 73 462,-152-128-6100,-61-41 4406,-1-1 530,1 1 0,-1-1 0,0 0 0,1 0 0,-1 1 0,0-1 0,1 0 0,-1 0 0,0 0 0,1 1 0,-1-1 0,0 0 0,1 0 0,-1 0 0,1 0 0,-1 0 0,0 0 0,1 0 0,-1 0 0,1 0 0,-1 0 0,0 0 0,1 0 0,-1 0 0,1 0 0,-1 0 1,1 0-1,13-5-4643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3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10112,'-1'0'4306,"0"0"-4249,1 0 0,0 0 0,0 0 0,-1 1 0,1-1 0,0 0 0,0 0-1,0 0 1,-1 0 0,1 1 0,0-1 0,0 0 0,0 0 0,0 0 0,-1 1 0,1-1 0,0 0 0,0 0 0,0 0 0,0 1 0,0-1-1,0 0 1,0 0 0,0 1 0,-1-1 0,20 260 5711,-1 2-4608,-18 238-2723,2-481-577,-1-18 2014,-1-1 1,0 0-1,0 1 1,1-1-1,-1 0 1,0 0-1,1 1 1,-1-1 0,0 0-1,0 0 1,1 0-1,-1 1 1,1-1-1,-1 0 1,0 0-1,1 0 1,-1 0-1,0 0 1,1 0-1,-1 0 1,1 1 0,-1-1-1,0 0 1,1 0-1,-1-1 1,1 1-1,-1 0 1,0 0-1,1 0 1,-1 0-1,0 0 1,1 0-1,-1 0 1,0-1 0,1 1-1,-1 0 1,0 0-1,1 0 1,-1-1-1,0 1 1,1 0-1,-1-1 1,0 1-1,1-1 1,13-7-3912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0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19 8064,'-1'-1'263,"1"0"0,0 0 1,0 0-1,0 0 0,-10-13 11690,10 16-11859,0-1 0,0 0 0,0 1 0,0-1 0,0 0 0,0 1 0,0-1 0,0 0 0,1 1 0,-1-1 0,1 0 0,-1 1 0,2 1 0,-1 1 152,6 15-41,0-1 0,2 0-1,0 0 1,0-1 0,2 0-1,0-1 1,1 0 0,1-1-1,0 0 1,1-1 0,0-1-1,1 0 1,1-1 0,0 0-1,32 16 1,3 0-176,16 9-2010,-64-36 1614,-1 0 1,1 0-1,-1-1 0,1 1 1,0 0-1,-1-1 1,1 0-1,0 0 0,4 0 1,-5 0-109,-1 0 0,1 0-1,-1-1 1,1 1 0,0-1 0,-1 1 0,1-1 0,-1 0 0,0 0 0,1 0-1,-1 1 1,1-1 0,-1 0 0,0-1 0,0 1 0,0 0 0,2-2 0,8-15-3621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4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32 240 10624,'-1'-2'1268,"-1"-1"-418,1 1-1,-1 0 1,0 0 0,0 0 0,0 0 0,0 0 0,0 0 0,-3-2 0,5 4-771,-1 1 1,1-1 0,-1 0 0,1 0-1,-1 1 1,1-1 0,-1 0 0,1 0-1,0 1 1,-1-1 0,1 1-1,-1-1 1,1 0 0,0 1 0,-1-1-1,1 1 1,0-1 0,-1 1 0,1-1-1,0 1 1,0-1 0,0 1-1,-1-1 1,1 1 0,0-1 0,0 1-1,0-1 1,0 1 0,0 0 0,-1 17 30,1-16-4,0 9 65,1 1 0,1-1 1,-1 1-1,2-1 0,0 0 1,0 0-1,9 20 0,-10-27-106,-1 0-1,1-1 1,0 1-1,0 0 1,0-1-1,1 1 1,-1-1-1,1 0 1,0 0-1,0 0 1,0 0-1,0 0 1,1-1-1,-1 1 1,1-1-1,-1 0 1,1 0-1,0 0 1,0-1-1,5 2 1,-1-2 58,0-1 1,-1 0-1,1 0 0,0-1 1,-1 0-1,1 0 0,-1-1 0,1 0 1,-1 0-1,0 0 0,0-1 1,13-7-1,-5 1 42,1-1-1,-2 0 1,1-1 0,18-17-1,-21 15-83,0 1 0,18-28 0,-25 33-73,-1 0-1,0 0 1,0-1 0,-1 1-1,0-1 1,0 0 0,2-14-1,-5 18-124,1-1-1,-1 0 1,0 0-1,-1 0 0,1 0 1,-1 1-1,0-1 0,0 0 1,0 1-1,-1-1 0,0 0 1,-4-7-1,-3-3-845,0 1-1,-15-17 1,17 21 252,-32-32-6009,33 33 2102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0.8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0 8448,'1'1'192,"-1"-1"1,1 0-1,-1 0 1,0 1-1,1-1 1,-1 0-1,0 1 1,1-1-1,-1 1 1,0-1-1,1 0 0,-1 1 1,0-1-1,0 1 1,0-1-1,1 1 1,-1-1-1,0 1 1,0-1-1,0 0 1,0 1-1,0-1 1,0 1-1,0-1 1,0 1-1,0-1 1,0 2-1,0 21 1180,0-15-736,0 92 1783,-6 201 932,-9 79-2604,15-157-756,0-128-6200,5-103-431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1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 8576,'0'-33'10506,"0"35"-9749,1 89 2759,9 47-2509,-5-90-1126,11 76-90,-11-97-3379,9 27 0,-14-52 3087,1-1-1,-1 1 0,1-1 1,-1 0-1,1 1 1,0-1-1,0 0 1,0 0-1,0 1 0,-1-1 1,2 0-1,-1 0 1,0 0-1,0 0 1,0 0-1,0-1 0,0 1 1,1 0-1,-1 0 1,3 0-1,16 8-3487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1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 8576,'-19'-3'9741,"19"3"-9617,-1 1 0,1-1 0,0 0 0,0 0 0,0 1-1,0-1 1,0 0 0,0 0 0,0 1 0,0-1 0,1 0-1,-1 0 1,0 0 0,0 1 0,0-1 0,0 0 0,0 0 0,0 1-1,0-1 1,0 0 0,1 0 0,-1 0 0,0 1 0,0-1-1,0 0 1,0 0 0,1 0 0,-1 0 0,0 0 0,0 1-1,0-1 1,1 0 0,-1 0 0,0 0 0,0 0 0,1 0-1,-1 0 1,7 6 377,-1 0 0,1-1 0,12 8 0,-15-11-420,1 0 0,-1-1 0,0 1 1,0-1-1,1 0 0,-1 0 0,0-1 1,1 1-1,6-1 0,4 0-39,47 0-946,69-9 1,-90 4-850,73-13-5912,-73 8 3185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2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32 10368,'-2'-4'1325,"-8"-13"1642,7 6 2351,-8 35-2758,2 15-1983,-6 56-1,10-53-256,-13 48-1,16-84-319,1 0 1,0 1-1,0-1 0,0 0 1,1 1-1,0 7 1,0-12-2,0-1 1,0 0-1,1 1 1,-1-1 0,0 0-1,1 1 1,-1-1 0,0 0-1,1 1 1,0-1 0,-1 0-1,1 0 1,0 0-1,-1 0 1,1 0 0,0 0-1,0 0 1,0 0 0,0 0-1,0 0 1,0 0-1,0 0 1,1-1 0,-1 1-1,0 0 1,0-1 0,0 1-1,1-1 1,-1 1-1,0-1 1,1 0 0,-1 0-1,0 1 1,1-1 0,1 0-1,237 9-83,-206-5 72,1 1 0,-1 2 0,0 1 0,60 24 0,-80-25 145,0 0 0,0 1 0,-1 1 1,0 0-1,-1 0 0,0 2 0,0-1 0,-1 2 0,-1-1 0,13 18 0,-17-20 73,0 0-1,0 0 1,-1 1-1,0 0 1,-1 0-1,0 0 1,-1 0-1,0 1 1,0-1-1,-1 1 1,0 0-1,-1 0 1,-1 0-1,1-1 1,-3 19-1,1-23-144,-1-1 0,1 1-1,-1 0 1,0-1 0,0 1-1,-1-1 1,0 0 0,0 0 0,0 0-1,-6 7 1,2-5-26,0 0 1,0 0-1,0-1 1,0 0-1,-17 9 0,4-5-31,1-1-1,-1-1 0,-1-1 0,-42 9 0,29-9-355,-66 3 1,83-9-125,-1-1 0,1-1 1,0-1-1,0-1 1,-32-8-1,44 9 79,1 1 0,-1-1-1,1-1 1,0 1 0,0-1 0,0 1 0,0-1 0,0-1-1,0 1 1,1 0 0,0-1 0,-1 0 0,1 1 0,0-1 0,1 0-1,-1-1 1,1 1 0,0 0 0,0-1 0,0 1 0,1-1-1,-1 0 1,1 0 0,0 1 0,1-1 0,-1 0 0,1 0 0,0 0-1,0 0 1,1 0 0,0-4 0,11-27-3613,-11 34 3743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2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 9472,'-2'0'310,"1"0"1,-1 0 0,1 0 0,-1 0-1,1 0 1,-1 0 0,1 0 0,-1 1-1,1-1 1,0 1 0,-1-1-1,1 1 1,-1 0 0,1-1 0,0 1-1,-1 0 1,1 0 0,-4 4 2954,3-2-2967,1 0 0,-1 1 0,0-1 0,1 0 0,0 1 0,0 0 0,0-1 0,0 1 0,0 0 0,1-1 0,0 1 0,0 0 0,0 0 0,0-1 0,0 1 0,2 6 0,0-5-168,-1-1 1,1 1-1,0-1 0,1 0 1,-1 0-1,1 0 0,-1 0 1,1 0-1,0-1 0,1 1 1,-1-1-1,1 0 0,6 5 1,0-2 26,0 0 0,0-1 0,0 0 1,1 0-1,0-1 0,18 4 1,70 8 463,-58-12-539,-1-2 0,1-2 1,-1-1-1,69-12 0,35-7-1329,-119 18-918,1 2-1,0 1 0,44 7 1,-30 0-3120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3.3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9984,'-16'0'11367,"19"6"-9759,7 1-1170,-1 0-1,16 8 1,8 6 79,29 25-96,67 64 0,-66-41-600,-47-50-362,24 26-4691,-39-44 4980,0-1 0,-1 1-1,1 0 1,0 0-1,-1-1 1,1 1-1,0 0 1,0-1-1,0 1 1,0-1 0,-1 1-1,1-1 1,0 0-1,2 1 1,25 1-5817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3.7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0 9728,'0'79'8750,"0"3"-4119,0 315-2455,-2-308-2291,-22 153 0,21-227-932,2 0 0,-1 20 0,4-30-1548,2-10-375,9-18-3187,-4 6 1490,10-3 1126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4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9728,'4'-11'9921,"-2"19"-7965,20 207 98,-10-76-1922,-10-96-467,1 24-1508,-2-62 1121,-1 0 0,1-1-1,1 1 1,-1 0 0,0-1 0,1 1 0,0-1-1,0 1 1,1-1 0,2 5 0,1 0-3635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4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48 10880,'1'5'10922,"3"-6"-10509,0 0 0,0 0 0,-1 0 0,1 0 0,0-1 0,5-3 1,5-2-122,-3 3-203,57-19 343,-59 21-519,-1 0 1,1 1-1,0 0 0,0 0 1,0 1-1,10 1 1,52 12-3256,-25 1-2265,-29-8 855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5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0 10496,'0'1'414,"-1"0"0,1 1 0,0-1 1,-1 0-1,1 0 0,0 0 0,0 0 1,0 0-1,0 0 0,0 0 0,0 1 1,0-1-1,0 0 0,1 0 0,-1 0 0,0 0 1,1 0-1,-1 0 0,1 0 0,-1 0 1,1 0-1,0 2 0,1-2-126,0 1-1,0 0 0,0 0 1,0-1-1,0 1 1,0-1-1,0 0 1,0 1-1,0-1 1,3 1-1,2 0-233,0 0 0,0 0-1,0-1 1,1 0 0,-1 0 0,0 0 0,9-1-1,86-13-287,49-9-4046,-90 12 1040,-8 1-1517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4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67 11136,'-35'-35'3594,"32"33"-3282,1 0-1,0 0 1,0 0-1,0 0 1,1-1 0,-1 1-1,-2-4 1,1 1 246,2 4-452,1 1 1,0 0-1,0-1 0,-1 1 1,1 0-1,0-1 0,-1 1 1,1 0-1,-1-1 0,1 1 1,0 0-1,-1 0 1,1 0-1,-1-1 0,1 1 1,-1 0-1,1 0 0,-1 0 1,1 0-1,0 0 1,-1 0-1,1 0 0,-1 0 1,1 0-1,-1 0 0,1 0 1,-1 0-1,0 0-55,1 1-1,0-1 0,-1 0 1,1 1-1,0-1 1,0 1-1,-1-1 0,1 0 1,0 1-1,0-1 1,0 1-1,-1-1 0,1 1 1,0-1-1,0 0 1,0 1-1,0-1 0,0 1 1,0-1-1,0 1 1,0-1-1,0 1 1,0-1-1,0 1 0,1-1 1,-1 0-1,0 1 1,0-1-1,0 1 0,5 11 24,0-1 0,0 0 0,1 0 0,8 11 0,18 35 170,64 177 108,-71-167-701,4-1 1,45 78-1,53 79-3040,-55-100-4432,-65-111 2930,-2-6 1169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5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37 226 9088,'-1'-3'878,"0"-1"0,-1 1 1,1-1-1,-1 1 0,0-1 1,0 1-1,0 0 0,0 0 1,0 0-1,-1 0 0,1 1 1,-6-6-1,7 7-770,0 0 0,1 0 0,-1 0-1,0 0 1,1 0 0,-1-1 0,1 1 0,-1 0 0,1 0-1,0-1 1,0 1 0,-1 0 0,1-1 0,0 1-1,0 0 1,0-1 0,0 1 0,0 0 0,1-1 0,-1 1-1,0 0 1,1-1 0,-1 1 0,1 0 0,0-3 0,3-5 346,0 1 0,8-12 0,-9 15-284,2-5 53,1 0-1,1 1 1,0 0-1,0 0 1,10-9 0,-12 14-162,-1 0 0,1 1 0,1-1 0,-1 1 0,0 0 0,1 1 1,0-1-1,-1 1 0,1 0 0,0 0 0,10-1 0,11 2 122,0 0 0,0 1-1,52 9 1,-65-7-45,0 0 1,0 1 0,0 1-1,-1 0 1,0 1 0,1 0-1,-2 2 1,1-1 0,-1 1-1,0 1 1,0 0 0,18 17-1,-23-18-70,-1 1 0,-1-1 0,0 1 0,0 0 0,0 0 0,-1 0 0,0 0-1,-1 1 1,0 0 0,3 11 0,-1 0 24,-1-1-1,-1 1 1,0 0-1,-2 0 1,-1 23-1,0-16-74,-2-1 0,-1 0 0,-2 0-1,0 0 1,-1 0 0,-11 25 0,-58 125 106,22-60-6,51-110-137,-1 0-1,1 0 1,1 0 0,-1 1 0,1-1 0,0 0 0,1 0 0,-1 1 0,2 11-1,0-15 13,-1 1-1,1-1 0,0 0 0,0 1 0,0-1 0,1 0 0,-1 0 0,1 0 1,0 0-1,0 0 0,0 0 0,0 0 0,0 0 0,0-1 0,1 1 1,-1-1-1,1 0 0,0 0 0,5 3 0,5 2 9,0-1 0,0-1 0,0 0 0,0-1 0,1 0 0,-1-1 0,19 2 0,101-1 0,-103-4 0,183-5-176,-113 3-2505,-34-2-3651,-46 1 2769,-5-2-1892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6.1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274 28 10496,'-1'-27'15061,"-3"39"-14501,-28 129 1068,14-59-1098,-50 144-1,64-215-571,-61 145-597,15-57-3607,35-81 2053,15-17 2068,0-1 1,-1 0-1,1 1 1,0-1-1,0 0 1,-1 1-1,1-1 0,0 0 1,0 0-1,-1 1 1,1-1-1,0 0 1,-1 0-1,1 0 1,0 0-1,-1 1 0,1-1 1,0 0-1,-1 0 1,1 0-1,-1 0 1,1 0-1,0 0 0,-1 0 1,1 0-1,0 0 1,-1 0-1,1 0 1,-1 0-1,1 0 1,0 0-1,-1 0 0,1-1 1,0 1-1,-1 0 1,1 0-1,0 0 1,-1-1-1,1 1 1,0 0-1,0 0 0,-1 0 1,1-1-1,0 1 1,0 0-1,-1-1 1,1 1-1,0 0 0,0-1 1,0 1-1,-1 0 1,1-1-1,-1-11-3171,1 0-650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46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34 9728,'-1'0'301,"0"0"1,0-1 0,0 1 0,0-1-1,1 0 1,-1 1 0,0-1-1,0 0 1,1 1 0,-1-1-1,1 0 1,-1 0 0,0 1 0,1-1-1,-1 0 1,1 0 0,0 0-1,-1 0 1,1 0 0,-1-2 0,1 3-112,0 0 1,0-1-1,0 1 1,0-1-1,-1 1 1,1 0-1,0-1 1,0 1-1,0-1 1,-1 1-1,1 0 1,0-1-1,-1 1 1,1 0-1,0-1 1,-1 1-1,1 0 1,0 0-1,-1-1 1,1 1-1,-1 0 1,1 0-122,-1 0-1,1-1 1,0 1-1,0 0 1,-1 0 0,1 0-1,0 0 1,0 0 0,-1-1-1,1 1 1,0 0 0,0 0-1,0 0 1,-1-1-1,1 1 1,0 0 0,0 0-1,0-1 1,0 1 0,0 0-1,0-1 1,-1 1 0,1 0-1,0 0 1,0-1-1,0 1 1,0 0 0,0-1-1,2-1 2021,3 5-1412,10 14 189,65 101 1448,-25-43-1528,116 151 23,-140-193-1660,1 0 0,1-2 1,40 28-1,-61-50-919,0 0-1,0 2 0,9 10 1,0 4-4219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50.46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75 97 8960,'-58'-80'11839,"55"86"-11664,0 0 0,1 0-1,0 0 1,0 0-1,1 1 1,-1-1-1,1 0 1,0 14 0,4 55 90,-3-69-272,16 138 128,-1-10-18,-8-18 55,13 110-119,10-54 100,1-15-187,-29-115 142,-2-31-104,0 0 0,3 13 0,-1-9 5,-1 1 0,-1-1 0,-1 18 1,0 4-15,6 30 78,0 3-134,-5-69 68,0-1 1,0 0-1,0 0 0,1 1 0,-1-1 0,0 0 0,0 0 0,0 0 0,0 1 0,0-1 1,0 0-1,1 0 0,-1 0 0,0 1 0,0-1 0,0 0 0,1 0 0,-1 0 0,0 0 1,0 1-1,0-1 0,1 0 0,-1 0 0,0 0 0,0 0 0,1 0 0,-1 0 0,0 0 1,0 0-1,1 0 0,-1 0 0,14 1 41,13-7 131,17-11-59,47-26-1,-91 43-103,237-123 1054,-205 108-813,61-21 0,-72 27-219,-17 8 14,-1-1-1,1 0 1,0 1-1,0 0 1,0 0-1,-1 0 1,1 1 0,7-1 255,-11-1-256,0 0 0,-1 1-1,1-1 1,0 0 0,-1 0-1,0 1 1,1-1 0,-1 0 0,0 1-1,0-1 1,0 1 0,0-1-1,-2-2 1,-7-13-60,4 3 32,1-1 0,1-1 1,-4-24-1,-2-50-50,8 63 93,-14-262-100,16-172 37,-5 387 17,5 70 3,-1 1 1,1 0 0,-1 0 0,0-1-1,0 1 1,0 0 0,0 0 0,-1 0 0,1 0-1,-1 0 1,-3-4 0,2 3 12,0 0 0,0 0 0,1 0 0,-1-1 0,1 1 0,-3-9 1,4 11-29,0-1 1,0 1 0,0 0-1,0 0 1,-1 0 0,1 0-1,0 0 1,-1 0 0,1 1-1,-1-1 1,0 0 0,0 1-1,0-1 1,0 1 0,1 0-1,-5-2 1,2 1 24,0 1 0,0 0 0,-1 0 0,1 0 0,-1 0 0,1 0 0,-1 1 0,-4 0 0,-8 0 41,3 1-54,0-2 1,0 1-1,-20-5 0,18 2 11,1 0 0,-1 1 0,0 1 1,1 0-1,-32 4 0,38-2-193,0 1 0,0 0 0,0 0-1,0 1 1,0 0 0,1 1 0,-1 0 0,1 0 0,0 1 0,0 0-1,-10 8 1,15-10 408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52.739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38 282 8064,'-31'-118'11486,"31"118"-11467,0 0-1,-1 0 0,1 0 1,0 1-1,0-1 0,-1 0 1,1 0-1,0 1 0,0-1 1,-1 0-1,1 0 0,0 1 1,0-1-1,0 0 0,-1 1 1,1-1-1,0 0 1,0 0-1,0 1 0,0-1 1,0 0-1,0 1 0,0-1 1,0 0-1,0 1 0,0-1 1,0 1-1,0-1 0,0 1 1,-1 12 39,0 1 0,1-1 0,0 0 0,2 1 0,3 17 0,-1 3 79,42 556 1966,-18-190-1710,-18-206-548,-9-172 186,0-1 0,1 1-1,8 33 1,-7-45 1,0-1-1,1 1 1,0-1 0,0 1-1,9 13 1,-10-19-1,-1-1 1,1 1-1,0 0 1,0-1-1,1 0 1,-1 0-1,1 0 0,-1 0 1,1 0-1,0-1 1,0 0-1,0 0 0,0 0 1,6 2-1,5-1 70,0 0 0,0-1-1,0 0 1,21-1 0,60-8 307,-58 1-304,0-1-1,-1-2 1,0-2-1,46-20 1,47-10-88,-121 38 46,-3 1-52,0 1 0,0-1 0,0 1 0,1 0 0,6 0 0,-13 1 1,1 0 0,0 0-1,0 0 1,0 0 0,0 0-1,0 0 1,0-1 0,-1 1-1,1 0 1,0-1 0,0 1-1,0 0 1,-1-1 0,1 1-1,0-1 1,0 0 0,-1 1-1,1-1 1,0 1 0,-1-1 0,1 0-1,-1 0 1,1 1 0,-1-1-1,1 0 1,-1 0 0,0 1-1,1-1 1,-1 0 0,0 0-1,0 0 1,1-1 0,-1-5 35,1 1 1,-1 0-1,0-1 0,-1-5 1,1-5-2,0-12-7,-6-124 46,-9-212-260,9 256 191,1 1 40,0-73-50,5 160 1,-3-123 36,1 105-10,-14-66 0,10 81-34,-2-1-1,0 1 1,-2 0 0,-1 1-1,0 0 1,-19-26 0,25 41 6,-1 1 0,1 0 0,-2 0 0,1 1 0,-1 0 0,0 0 0,0 0 0,0 1 0,-1 0 1,0 0-1,0 1 0,0 0 0,-1 1 0,1 0 0,-1 0 0,1 1 0,-1 0 0,0 0 0,0 1 0,-17-1 0,-1 3-28,-45 5-1,60-4 10,-1 1-1,1 0 0,0 1 0,0 0 0,-20 11 0,28-13-1,0 1-1,1 0 1,-1 0 0,1 0-1,0 0 1,0 0 0,0 1-1,0-1 1,0 1 0,1 0-1,-3 5 1,-3 8-95,-8 26-1,13-36 82,-32 102-624,-18 47-2151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54.58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22 41 7424,'10'-40'10357,"-9"59"-9171,-2-2-730,2 77 697,-7 206 174,-10-65-1108,6 72-262,10-264 28,5 160 33,-2-164 55,2-1-1,2 1 1,15 47 0,-17-66 16,-4-13-95,1 0-1,0 0 1,4 8 0,-4-10 13,0-1 0,1 1 0,0 0 0,0-1 0,0 0 1,0 1-1,6 3 0,-7-6 12,0 0 1,0 0-1,1 0 1,-1-1-1,1 1 0,0-1 1,-1 0-1,1 0 1,0 0-1,0 0 0,0 0 1,0-1-1,0 1 1,0-1-1,4 0 1,25-2 298,0-2 1,0-2 0,36-10 0,-9 3-240,59-13 24,89-17 2,-182 38-120,-9 2 23,0 0 1,25 0 0,-1-5 764,-39 8-753,-1 0 1,0-1 0,0 1-1,0 0 1,0 0 0,0-1-1,0 1 1,0 0 0,0-1 0,0 1-1,0 0 1,0 0 0,0-1-1,0 1 1,1-16-95,-1 0 121,13-157-19,-12 148-35,1-25-44,2-120 60,-4-48 135,0-277-102,-1 486-42,0 1 0,-1 0 0,0-1 0,0 1 0,-1 0 0,0 1 0,0-1 0,-1 0 0,0 1 0,-7-10 0,11 17 0,-3-4 7,1 1-1,-1 0 0,0-1 1,0 1-1,0 1 0,0-1 1,-1 0-1,-5-3 1,-34-15 58,-2 4-83,-1 3 0,-1 1-1,0 2 1,-82-7 0,120 17-56,0 1-1,0 0 0,0 0 1,0 1-1,0 0 1,0 1-1,-15 4 0,17-3-9,1 0-1,0 0 1,0 0-1,0 1 1,0-1-1,0 1 1,1 1 0,-1-1-1,1 1 1,1 0-1,-7 8 1,-71 100-3879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58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8704,'-11'5'12637,"12"-4"-12384,-1 4-57,1 1 0,0 0 0,0-1 0,1 1 0,-1-1 0,1 0 0,0 1 0,1-1 0,4 7 0,2 2 304,20 25 0,-7-15-235,0-1-1,2-1 1,29 21-1,83 50 277,-47-34-71,42 28 421,-121-78-886,-9-7-5,0-1 1,0 0-1,0 0 0,0 0 1,0 0-1,0 0 1,1 0-1,-1 0 0,0 0 1,1-1-1,-1 1 1,1 0-1,1 0 1,-2-1-487,0 2-589,-1-1 0,1 1 1,0 0-1,0-1 0,0 1 0,0-1 0,0 1 0,0-1 0,0 1 0,2 1 1,6 1-3806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59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8320,'-5'7'10079,"6"159"-6043,-3 200-2824,0-303-1178,-3 1 0,-17 81 0,-20 39 264,20-91-228,21-91-105,-4 17-63,5-18 71,0 0 0,-1 0 0,1-1-1,0 1 1,0 0 0,0 0-1,0 0 1,0 0 0,0-1-1,0 1 1,0 0 0,0 0-1,1 0 1,-1 0 0,0-1-1,1 1 1,-1 1 0,1-2-51,-1 0 1,1 0 0,-1 0 0,1 0-1,-1 0 1,1 0 0,-1 0 0,0-1-1,1 1 1,-1 0 0,1 0 0,-1 0-1,0-1 1,1 1 0,-1 0 0,0 0-1,1-1 1,-1 1 0,0 0 0,1 0-1,-1-1 1,0 1 0,1-1 0,-1 1-1,12-14-1703,-8 10 1067,18-23-3819,-8 13 240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8:59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3 10112,'-3'-2'6825,"3"1"-6718,-3 11 5936,3 342-4581,1-322-1626,3 33 0,-2-52-1101,0 1 0,1-1 1,5 14-1,-7-22 727,-1-3 393,0 0-1,0 1 1,0-1-1,0 1 1,0-1 0,1 0-1,-1 1 1,0-1 0,0 1-1,0-1 1,1 0-1,-1 1 1,0-1 0,1 0-1,-1 1 1,0-1-1,1 0 1,-1 0 0,0 1-1,1-1 1,-1 0 0,0 0-1,1 0 1,-1 1-1,1-1 1,-1 0 0,0 0-1,1 0 1,-1 0 0,1 0-1,-1 0 1,1 0-1,-1 0 1,1 0 0,13 0-4111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0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30 7680,'0'-1'335,"-1"-1"0,1 1 0,0-1 0,-1 1 0,1-1 0,-1 1 0,1-1 0,-1 1 0,0 0 0,1-1 0,-1 1 0,0 0 0,-2-2 0,-1-3 1652,4 6-1866,0 0-1,0 0 1,-1-1 0,1 1 0,0 0 0,-1 0-1,1 0 1,0-1 0,-1 1 0,1 0-1,0 0 1,-1 0 0,1 0 0,-1 0 0,1 0-1,0 0 1,-1 0 0,1 0 0,0 0-1,-1 0 1,1 0 0,0 0 0,-1 0 0,1 0-1,0 1 1,-1-1 0,1 0 0,0 0 0,-1 0-1,1 0 1,0 1 0,-1-1 0,1 0-1,0 0 1,-1 1 0,-8 7 715,4-2-668,1 0 0,0 0-1,0 1 1,0-1 0,1 1 0,0 0 0,0 0 0,0 0 0,-1 10 0,-2 11 86,-2 31 1,7-50-198,-15 330 901,32 3-471,-9-280-489,2 1-1,2-1 0,35 104 1,-39-149-96,-1-1 1,2 0 0,12 20-1,-15-28-5,1 0-1,0-1 0,0 0 1,0 0-1,1-1 0,-1 0 0,2 0 1,9 6-1,-12-9-117,-2 0-184,1-1 0,0 1 0,0-1 0,0 0-1,0 0 1,0-1 0,0 1 0,0-1 0,0 0 0,1 0-1,-1 0 1,1-1 0,6 0 0,13-4-4240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4.7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61 11776,'-16'4'5471,"37"6"-4319,-21-6-224,16 1-480,-7 0-32,17-1-224,0 1-64,6-5-64,-6 0-64,26-14 32,-12 5-128,34-5 64,-6 6-896,19-6-416,-14 3-799,4-3-257,-14 0-1952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1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15 120 10368,'0'-1'358,"-1"1"1,0 0 0,0 0 0,0-1 0,0 1-1,0-1 1,0 1 0,0-1 0,1 1 0,-1-1-1,0 1 1,0-1 0,1 0 0,-1 1 0,0-1-1,0-1 1,1 1-197,0 0 0,0 0 0,-1 0 0,1 1 0,0-1 0,0 0 1,1 0-1,-1 0 0,0 0 0,0 0 0,0 0 0,1 0 0,-1 0 0,0 0 0,1 1 0,-1-1 0,1 0 0,0-1 0,3-4-4,0 0 0,0 1-1,1 0 1,0-1 0,0 2 0,0-1 0,0 0-1,1 1 1,0 0 0,-1 0 0,2 1 0,-1 0-1,0 0 1,13-4 0,-2 2 170,1 0-1,0 2 1,0 0 0,26-1-1,-35 3-180,-1 1 0,1 0 0,0 1 0,-1 0 0,1 0 0,-1 1 0,1 0 0,-1 1-1,0 0 1,0 0 0,13 7 0,-16-6-24,1 0 0,-1 0 0,0 0 1,0 0-1,-1 1 0,1 0 0,-1 0 0,0 0 0,-1 0 0,1 1 0,-1-1 1,0 1-1,0 0 0,-1 0 0,1 0 0,0 8 0,2 7-42,-1 0-1,0 1 1,-2 0-1,-1 0 1,-1-1-1,0 1 1,-2 0-1,0 0 1,-9 30-1,9-45-87,1 1-1,0-1 1,0 0-1,0 0 1,1 1-1,0-1 1,0 0-1,2 11 1,-1-15-11,0 1 0,0 0-1,0-1 1,0 1 0,1-1 0,0 1 0,0-1 0,0 0-1,0 0 1,0 0 0,0 0 0,1 0 0,0 0 0,-1-1-1,1 1 1,0-1 0,5 3 0,14 7-22,2-1 0,40 14 1,-29-12-8,17 5 62,-34-13 17,1 1-1,-1 1 1,-1 1-1,1 1 0,-1 0 1,16 12-1,-30-19 3,0 1 0,0-1 0,-1 1 0,1 0-1,-1 0 1,1 0 0,-1 0 0,0 1 0,0-1 0,-1 0-1,1 1 1,-1-1 0,1 1 0,-1 0 0,1 3 0,-2-1 40,1-1-1,-1 0 1,0 1 0,0-1 0,-1 1 0,0-1 0,0 0 0,0 0 0,0 1 0,-4 6 0,-1 2-22,0-1 1,-1 0 0,-1 0 0,0-1-1,0 0 1,-2 0 0,1-1-1,-1 0 1,-1-1 0,-14 11-1,8-8-76,0-1-1,-1-1 0,0-1 0,-1-1 0,0 0 0,-33 9 0,36-14-175,1-1 1,-1 0-1,0-1 1,0-1-1,1-1 0,-30-3 1,42 3 61,1 0-1,-1 0 1,1-1 0,0 1-1,-1-1 1,1 1 0,0-1 0,0 0-1,0 0 1,-1 0 0,1 0 0,0-1-1,0 1 1,0 0 0,1-1-1,-1 0 1,-3-3 0,4 4-54,0-1-1,0 0 1,1 0 0,-1 0-1,0 0 1,1 0 0,-1 0-1,1 0 1,0 0 0,0 0-1,0 0 1,0 0 0,0 0-1,0 0 1,0 0 0,1 0-1,-1 0 1,1 0 0,-1 0-1,3-3 1,-1-2-636,1 1 0,0 0 0,1 0 0,6-8 1,-6 9-575,1 0 0,-1 0 0,2 0 0,-1 0 0,0 1 0,1 0 1,11-6-1,18-5-2598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9 11520,'-26'-8'10357,"32"22"-9483,8 7-697,-4-8 49,12 22 1,-13-20-95,-1 0 0,2 0 1,0-1-1,1 0 0,0-1 1,13 12-1,-16-18-345,1 0 0,-1-1 0,1 0-1,13 7 1,-14-9-519,0-1 0,0 0 0,-1-1 0,2 0 0,-1 0 0,10 1 0,-1-2-2089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2.1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18 9728,'-3'-3'1260,"-1"1"0,1 0 0,0 0 0,-1 0 0,1 0 1,-9-3 2329,12 7-2923,2 22-39,0-1 0,7 29 0,-1-7-315,63 353 929,-54-307-1236,-12-63-133,15 64-3922,-20-91 3718,2 4-1538,2-6-709,1-8-2099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2.7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63 9856,'-10'-11'11295,"10"11"-11264,0 0-1,0-1 1,0 1-1,0 0 1,0-1-1,0 1 1,0 0 0,0-1-1,0 1 1,0 0-1,1-1 1,-1 1-1,0 0 1,0-1-1,0 1 1,0 0-1,1 0 1,-1-1-1,0 1 1,0 0-1,1 0 1,-1-1-1,0 1 1,0 0-1,1 0 1,-1 0-1,0-1 1,0 1-1,1 0 1,-1 0-1,0 0 1,1 0 0,-1 0-1,0 0 1,1 0-1,-1 0 1,1 0-1,13-5 181,17-4 205,71-14 493,-86 21-655,0 0-1,0 0 0,0 2 1,22 2-1,-33-2-141,-1 1 0,0-1 0,0 1 0,1 1 0,-1-1 0,0 1 0,0-1 0,0 1 0,-1 0 0,1 0 0,0 1 0,-1-1 0,6 6 1,-5-4-27,0 1 0,-1-1 0,0 1 0,0 0 0,0-1 0,0 2 0,-1-1 0,1 0 0,1 7 1,0 8-3,0 0 1,-2 0 0,0 0-1,-1 33 1,-11 150 416,9-185-438,1-9-61,0 0 1,0 0-1,1 1 0,2 13 0,-2-20 3,0-1 0,0 1 1,0-1-1,0 0 0,0 1 0,0-1 0,0 0 0,1 0 0,-1 0 1,1 0-1,0 0 0,0 0 0,-1-1 0,1 1 0,0 0 0,0-1 0,1 1 1,-1-1-1,0 0 0,0 0 0,4 1 0,6 2 17,0-1 0,0 0 0,0-1 0,0 0 0,17 0 0,-17-2-705,0-1 1,0 0 0,13-3 0,-13 2-1266,0 1 1,22 0-1,6-1-3190,-9-2 365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3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16 120 7552,'-6'-19'2566,"4"14"-2017,0-1-1,1 1 0,0-1 1,0 1-1,0-1 1,0-7-1,1-42 4145,5 77-2464,0-7-1743,16 74 358,3-2 1,39 92-1,-10-33-4433,-51-130 1757,-2-14 1029,0 0 1,0-1 0,1 1-1,-1 0 1,1 0 0,-1 0 0,2 3-1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3.6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0 144 10624,'3'-5'610,"-1"1"-1,1 0 1,0-1 0,0 1 0,0 0 0,1 1 0,-1-1-1,1 0 1,0 1 0,0 0 0,0 0 0,0 0 0,1 1-1,-1-1 1,1 1 0,5-2 0,2-1-232,1 1 0,-1 1-1,1 0 1,0 0 0,19-1 0,81 2-205,26-1-687,24-18-3015,-54-4-3491,-75 15 3100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4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5 102 9728,'-1'-1'379,"0"-1"1,1 0 0,-1 0 0,1 0 0,-1 0-1,1 0 1,0 0 0,-1 0 0,1 0 0,0 0-1,0 0 1,1 0 0,-1 0 0,0 0-1,1 0 1,-1 0 0,1 0 0,0 1 0,-1-1-1,1 0 1,0 0 0,0 0 0,2-2 0,1 0-91,0 1 0,0-1 0,0 1 1,1 0-1,-1 0 0,1 0 0,9-4 1,-4 3-121,1 0 1,0 0 0,0 1-1,0 1 1,1 0-1,15-1 1,-9 2 87,0 0-1,0 2 0,24 4 1,-35-4-131,1 0 1,-1 1-1,1 1 0,-1-1 0,0 1 1,0 0-1,-1 1 0,1 0 1,-1 0-1,1 0 0,9 10 1,-8-7 11,-1 2 1,0-1 0,0 1 0,-1 0 0,0 0 0,-1 1-1,7 14 1,-3 0-27,-1 1 0,-1 1-1,-1-1 1,-2 1 0,0 0-1,-1 27 1,-4 122 77,-2-61-373,3-111 182,-1 0 0,2 0 0,-1 0 0,0 0 0,0 0 0,1 0 0,0 0 0,-1 0 0,1-1 0,0 1 0,0 0 0,1 0 0,-1-1 0,1 1 0,-1-1 0,1 1 0,0-1 0,0 0 0,0 1 0,0-1 0,0 0 0,0 0 0,1-1 0,-1 1 0,1 0 0,-1-1 0,1 1 0,0-1 0,-1 0 0,1 0 0,0 0 0,0 0 0,0-1 0,0 1 0,0-1 0,3 0 0,33 2-316,0-1 1,0-3 0,46-7-1,-80 8 190,105-17-4835,-89 13 1418,30-13 0,-25 8-529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4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18 10112,'-26'-9'3776,"16"1"3839</inkml:trace>
  <inkml:trace contextRef="#ctx0" brushRef="#br0" timeOffset="1">11 13 22879,'16'19'864,"5"0"-192,0-1-320,5 1-96,0-2-192,0 3-64,-1-3 0,1 2 64,0 1-192,6-3 32,-6 2-896,0-5-352,-2 0-896,8-2-352,-6-1-2463,5-11-1569,-4 0 2976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4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10496,'-3'4'1354,"1"0"-1,0 1 1,0-1 0,-1 6 0,-2 21 1796,4-11-2397,3 23 0,-1-28-280,34 274 1160,-9-109-1303,15 154-2634,-40-320 1791,7 41-1845,-7-51 1829,1 1 0,-1-1 0,0 0 0,1 0 0,0 0 0,0 0 1,0 0-1,1 0 0,3 5 0,-5-9 360,-1 1-1,1-1 1,-1 1 0,1-1 0,-1 1-1,1-1 1,-1 0 0,1 1 0,0-1-1,-1 0 1,1 0 0,-1 1 0,1-1-1,0 0 1,-1 0 0,1 0 0,0 0-1,1 0 1,17-3-3532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5.2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32 9472,'-30'-21'5760,"21"18"1399,17 5-4825,179-11 156,98 23-4500,-267-12-316,0-1 1,34-1 0,-26-3-2976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5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28 8064,'-2'-1'504,"1"-1"1,-1 0-1,1 1 1,-1-1-1,1 0 1,0 0-1,0 0 1,0 0-1,-2-2 1,3 3-394,0 1 0,-1 0 0,1-1 0,0 1 0,-1 0 0,1 0 0,-1-1 1,1 1-1,0 0 0,-1 0 0,1 0 0,-1 0 0,1-1 0,-1 1 0,1 0 0,-1 0 0,1 0 0,0 0 0,-1 0 1,1 0-1,-1 0 0,1 0 0,-2 1 0,-4-2 1127,1 0-1049,1 0-1,-1 1 1,1-1 0,-1 1 0,1 0-1,-1 0 1,0 0 0,1 1 0,-1-1-1,1 1 1,-1 0 0,1 1 0,-1-1-1,1 1 1,0 0 0,0 0 0,0 0-1,0 0 1,0 1 0,0-1 0,0 1-1,1 0 1,0 0 0,-1 1 0,1-1-1,0 1 1,-4 7 0,0-2-90,3-2-48,-1-1 0,1 1 0,0 0 0,1 0 0,-5 12 0,2 7-25,0 1 0,2-1-1,1 1 1,0 31-1,4-41-32,0 0 0,1 0 0,0 0 0,2-1 0,7 24 0,-8-29 6,2 0 0,-1 0 0,1 0 0,1-1 0,0 0 0,1 0 0,0 0 0,0-1 1,1 0-1,0 0 0,10 8 0,-10-11 5,-1-1 1,1 0 0,0 0-1,0 0 1,1-1-1,-1 0 1,1-1 0,0 0-1,0 0 1,0-1-1,0 0 1,0-1-1,19 1 1,-23-2-3,-1 0 0,1-1 0,0 1 0,0-1 0,-1 0 0,1-1-1,0 1 1,-1-1 0,1 0 0,-1 0 0,0 0 0,0-1 0,0 0 0,0 1 0,4-5 0,0 1-6,9-7-74,0-1 0,-2-1 0,1 0 0,20-27 1,-15 12-1390,32-58 0,-31 39-1823,-10 13-1702,-7 17 1184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5.9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50 8704,'-4'-9'2223,"-2"-8"1260,5 15-2829,0 1 0,-1-1-1,1 1 1,0-1 0,-1 1-1,1 0 1,-1-1 0,-1 0-1,1 1 93,1 0-551,-10-7 2891,10 9-3002,1-1 0,0 0-1,-1 0 1,1 1 0,0-1 0,-1 1-1,1-1 1,0 0 0,-1 1 0,1-1-1,0 1 1,0-1 0,0 0-1,-1 1 1,1-1 0,0 1 0,0-1-1,0 1 1,0 0 0,-4 9-368,-2 9 547,-9 37 0,11-36-106,3-10-158,0-1 0,0 1 1,1 0-1,1 11 0,0 3-27,-1-24 23,0 1 1,0-1 0,0 1-1,0 0 1,1-1-1,-1 1 1,0-1-1,0 1 1,0 0 0,1-1-1,-1 1 1,0-1-1,1 1 1,-1-1-1,0 1 1,1-1-1,-1 1 1,1-1 0,-1 0-1,1 1 1,-1-1-1,1 1 1,-1-1-1,1 0 1,-1 0 0,1 1-1,-1-1 1,1 0-1,0 0 1,-1 0-1,1 1 1,0-1-1,-1 0 1,1 0 0,-1 0-1,1 0 1,0 0-1,-1 0 1,1 0-1,0-1 1,30-5-65,-21 4 80,32-5-28,1 1-1,0 3 1,0 2 0,1 1-1,-1 3 1,0 1 0,63 15-1,-85-14 31,1 2 0,-2 0 0,34 18 0,-42-19 3,0 1-1,-1 0 1,0 1-1,-1 1 1,0-1-1,0 2 1,10 10-1,-10-7 181,-1-1 0,0 1 0,0 1 0,-1-1-1,11 29 1,-17-36-105,0 0-1,-1 0 0,1 0 0,-1 1 1,0-1-1,-1 0 0,0 1 0,0-1 1,0 1-1,-1-1 0,0 0 1,0 1-1,0-1 0,-1 0 0,0 0 1,0 0-1,-4 7 0,1-4-80,0-1-1,0-1 0,-1 1 1,0-1-1,0 0 0,-1 0 1,0-1-1,0 0 1,-1 0-1,1 0 0,-1-1 1,-1-1-1,1 1 0,-12 3 1,-10 3-453,-1-1 0,-57 9 0,68-15 116,-3 1-178,6-1-612,-1-1 0,0 0 0,0-1 0,-34-1 0,49-1 749,1 0 1,0-1-1,0 1 0,-1-1 1,1 1-1,0-1 1,0 0-1,0 0 0,0 0 1,0 0-1,0 0 0,0 0 1,0 0-1,-3-4 1,-2-11-4401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6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79 9216,'-3'0'809,"1"0"-480,1-1 0,0 1 1,-1 0-1,1 0 0,0 0 1,-1 1-1,1-1 1,-1 0-1,1 0 0,0 1 1,0-1-1,-1 1 0,1-1 1,-3 3 2847,17 3 457,1 1-2874,12-5 249,1-1 0,39-3 0,-50 1-766,225-27 844,-2-18-5503,-218 42 3478,69-10-4624,-45 9 826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6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 10624,'-1'-5'3900,"2"1"-1549,9 2-837,-4 3-1240,-1-1 1,1 1 0,0 0 0,-1 1-1,1-1 1,-1 1 0,0 0-1,0 0 1,1 1 0,-1-1 0,-1 1-1,1 0 1,0 1 0,5 4-1,3 5-92,0 0 0,-1 0 0,12 18 0,100 127 876,-36-45-180,-60-75-573,-1 1 1,-3 1-1,-1 1 1,19 47-1,-28-52-157,-1 1 0,-2 0 0,-2 0 0,-1 2 0,4 53 1,-11-73-215,-1 1 1,-1-1 0,-1 0-1,-1 0 1,-1 0 0,0 0 0,-1-1-1,-15 34 1,8-25-1317,-25 39 0,-23 20-5938,48-72 2275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7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9344,'-7'0'13108,"15"0"-10325,20 0-2941,33 0 837,190 3-3001,-222 0-1462,-1 0 0,46 13 0,-68-14 2950,21 2-3374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7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 11776,'0'0'3818,"19"0"2817,101 9-4821,-14 0-1867,-87-9-175,1-1 0,-1 0-1,30-6 1,4-7-2635,51-21 1,-75 25 1200,15-5-2892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8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28 128 10496,'-1'0'331,"-18"-12"7964,18 11-8176,1 1-1,-1 0 1,1-1-1,-1 1 1,1-1-1,-1 1 1,1-1-1,0 1 0,-1-1 1,1 1-1,0-1 1,-1 1-1,1-1 1,0 1-1,0-1 1,-1 1-1,1-1 1,0 0-1,0 1 1,0-1-1,0 1 1,0-1-1,0 0 1,0 1-1,0-1 1,0 0-1,0 1 1,0-1-1,0 1 1,0-1-1,1 1 1,-1-1-1,0 0 1,0 1-1,1-1 1,-1 1-1,0-1 1,1 0-1,6-5 114,-1-1 1,1 2-1,1-1 0,-1 1 0,14-7 0,43-18 188,-63 30-414,10-5 112,0 1 1,1 1-1,0 0 1,-1 0-1,1 2 1,0-1-1,0 1 1,0 1 0,0 0-1,0 1 1,0 0-1,0 1 1,0 0-1,0 1 1,-1 0-1,1 1 1,11 5-1,-18-7-52,-1 0-1,0 1 1,0-1 0,0 1-1,0 0 1,0 0 0,0 0-1,-1 1 1,0-1-1,1 1 1,-1 0 0,-1 0-1,1 0 1,0 0-1,-1 0 1,0 1 0,0-1-1,0 1 1,-1-1 0,0 1-1,1 0 1,-1 6-1,4 28 94,-3 1 0,-1-1-1,-6 62 1,-9-6 57,-48 170 0,44-198-349,16-61 108,0 0 0,1 0 0,0-1 0,0 1 0,1 0 0,0 0 0,0 0 0,0 0 0,1 0-1,-1 0 1,2 0 0,1 7 0,-3-13 23,1 1-1,-1 0 1,0-1-1,1 1 0,-1 0 1,1-1-1,-1 1 0,1-1 1,0 1-1,-1-1 1,1 1-1,0-1 0,-1 1 1,1-1-1,0 0 0,-1 1 1,1-1-1,0 0 1,0 0-1,-1 1 0,2-1 1,21 0-48,-9-1 40,120 1-219,60 0-2434,-65 0-4727,-82-3 1923,-26 3 1217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156 1 9472,'0'0'8522,"-1"0"-8141,0 1-1,0 0 0,0-1 1,0 1-1,1 0 1,-1 0-1,0 0 1,0 0-1,1 0 0,-1 0 1,0 1-1,-4 10 461,-4 25 0,3-17-485,-40 156 1020,-6 33-1430,26-103-4084,25-95 2154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08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 8576,'-15'-4'12367,"16"7"-11039,9 20 48,1-1 0,19 30 0,-15-28-842,2 4-124,-6-8-183,1 0 1,29 34 0,-15-27-123,0-2 0,54 40-1,137 78-2573,-134-95-7413,-61-34 4613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17.8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7808,'0'0'140,"0"0"0,-1 0 1,1 0-1,0 0 0,-1 0 1,1 0-1,-13 9 11213,14-3-10158,0-3-1030,1 0 0,0 0 0,1 0-1,-1 0 1,0 0 0,1 0 0,3 2 0,4 5 175,18 26 509,-2 1 1,39 72 0,-39-61-317,47 62 1,-37-65-163,2-1 1,52 46-1,-43-49-135,88 85 451,-118-111-601,3 6-28,-19-21-57,-1 1 1,1-1 0,-1 1-1,1-1 1,0 1-1,-1-1 1,1 0 0,-1 1-1,1-1 1,0 0-1,-1 1 1,1-1-1,0 0 1,0 0 0,-1 0-15,1 0 1,-1 0-1,0 0 1,0 0 0,1 0-1,-1 0 1,0 0-1,0 1 1,1-1 0,-1 0-1,0 0 1,0 0-1,0 0 1,1 0-1,-1 0 1,0 1 0,0-1-1,0 0 1,1 0-1,-1 0 1,0 0 0,0 1-1,0-1 1,0 0-1,0 0 1,1 0 0,-1 1-1,0-1 1,0 0-1,0 0 1,0 1-1,0 0-643,9-3-6001,-6 0 5839,-1 1 0,1-1 0,0 1 0,-1-1 0,0 0 0,1 0 0,-1 0 0,0 0 1,3-4-1,10-12-3374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18.4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223 9 7808,'-4'-4'6551,"-5"2"-3883,-7 0-800,14 11-513,-8 49 114,3-1 0,-1 62-1,2-11-653,-50 403-137,-2 22-614,47-397-31,-19 208 83,25-210-569,5-133 392,0 1 0,0-1 0,0 0 1,0 0-1,0 1 0,0-1 0,0 0 1,1 0-1,-1 1 0,1-1 1,-1 0-1,1 0 0,0 2 0,-1-3-5,1 1-1,-1-1 0,0 0 0,0 0 1,1 0-1,-1 0 0,0 0 0,1 1 1,-1-1-1,0 0 0,1 0 0,-1 0 1,0 0-1,0 0 0,1 0 0,-1 0 1,0 0-1,1 0 0,-1 0 0,0 0 1,1 0-1,-1 0 0,0 0 0,1 0 0,-1-1 1,0 1-1,0 0 0,1 0 0,-1 0 1,0 0-1,1-1 0,-1 1 0,3-2-323,-1 0-1,0-1 0,1 1 1,-1-1-1,0 0 0,0 1 1,0-1-1,-1 0 0,2-3 1,25-68-4839,-21 52 3765,14-42-2696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5.4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134 274 9600,'0'1'242,"0"0"0,0 0 0,0 0 0,0 0-1,0 0 1,0 0 0,0 0 0,0 0 0,1 0 0,-1 0 0,0 0 0,1 0 0,-1-1 0,1 1 0,-1 0 0,1 0 0,-1 0 0,1-1 0,-1 1 0,1 0 0,1 0 0,-1 0-103,0-1 1,0 0 0,0 1-1,0-1 1,0 0-1,0 0 1,0 0 0,0 0-1,1 0 1,-1 0-1,0 0 1,0 0 0,0 0-1,0-1 1,0 1-1,0 0 1,0-1 0,0 1-1,0-1 1,0 1-1,1-2 1,8-4 173,-1 0-1,1-1 1,-2 0-1,15-14 1,31-41 225,-30 35-191,-20 22-288,0 0-1,-1 0 1,0 0-1,0 0 1,0 0-1,0 0 1,-1-1-1,0 1 1,2-12 0,-3 15-52,-1-1 1,1 1 0,-1-1-1,0 0 1,0 1 0,0-1 0,0 1-1,0-1 1,-1 1 0,1-1 0,-1 0-1,0 1 1,0 0 0,0-1-1,0 1 1,0 0 0,0-1 0,-1 1-1,1 0 1,-1 0 0,1 0 0,-1 0-1,0 0 1,-3-2 0,-2 0-12,1 0 1,-1 0-1,0 1 0,0 0 1,0 0-1,-1 1 1,1 0-1,-1 1 0,1-1 1,-1 1-1,-9 0 1,8 1 5,-1 0 0,1 0 1,-1 1-1,1 1 1,-1-1-1,1 1 1,0 1-1,-15 5 0,17-4 16,1 0 0,0 0 0,0 1 0,0 0-1,0 0 1,1 0 0,0 0 0,0 1 0,0 0-1,1 0 1,0 1 0,0-1 0,0 1-1,-4 12 1,0 2 32,1 0-1,2 1 0,-7 37 0,10-41-36,0 0 0,1 0-1,1 0 1,0 0 0,2 0-1,0 0 1,7 26 0,-7-35-4,1-1 1,0 1-1,0-1 1,1 0-1,0 0 1,0-1-1,1 1 0,0-1 1,1 0-1,-1 0 1,1-1-1,1 0 1,-1 0-1,1 0 1,0-1-1,0 1 1,9 3-1,-5-4 41,0 0 0,0-1 0,1 0-1,0-1 1,-1-1 0,1 1 0,0-2-1,1 0 1,23 0 0,-6-4-138,1 0 1,52-14-1,-67 12-394,-1 0 0,0 0 0,0-2 1,0 0-1,0-1 0,20-14 0,-1-4-2757,38-37 1,-25 18-826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6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23 9088,'-1'-2'803,"-8"-19"9609,10 22-10329,0 1 0,1 0 0,-1-1 0,0 1 0,0 0 0,0-1 0,0 1 0,0 0 0,-1 0 0,1 0-1,0 0 1,0 3 0,1 5 173,24 75 754,3 11-495,86 191 205,37 34-544,-7-59-922,-42-91-3351,-94-157 3322,18 33-3772,-25-38 1784,-2-5-847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18.9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34 15 7552,'0'0'167,"0"-1"0,0 1 0,0-1 0,0 1 0,0 0 0,0-1 0,-1 1 0,1-1 0,0 1-1,0-1 1,0 1 0,-1 0 0,1-1 0,0 1 0,-1-1 0,1 1 0,0 0 0,-1-1 0,1 1 0,0 0 0,-1-1 0,1 1 0,0 0 0,-1 0 0,1-1 0,-1 1 0,1 0 0,-1 0 0,1 0 0,-1 0 0,-17-5 11435,16 12-11436,1 1 0,-1-1-1,2 1 1,-1-1 0,1 1 0,1 12 0,0 3-26,12 252 200,-1-87-237,-10-143-103,12 185-251,-10-190-341,-2-19-743,0 0 0,6 22 0,-7-41 959,2 9-849,-3-11 1118,0 0 1,1 0 0,-1 1 0,0-1 0,0 0 0,0 0 0,0 1 0,0-1-1,1 0 1,-1 0 0,0 0 0,0 1 0,0-1 0,0 0 0,1 0-1,-1 0 1,0 0 0,0 1 0,1-1 0,-1 0 0,0 0 0,0 0 0,1 0-1,-1 0 1,0 0 0,0 0 0,1 0 0,-1 0 0,0 0 0,0 0-1,1 0 1,0 0 0,8-7-4656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19.9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73 7808,'-15'14'13850,"21"-9"-13215,-3-4-517,0 0 0,1 0 0,-1 0 1,1 0-1,-1-1 0,1 0 0,-1 0 0,1 0 1,-1 0-1,5-1 0,1 0 43,27-3 360,-1-2 1,66-20 0,-35 9-146,-17 3-156,-17 5 21,40-6-1,-61 13-160,0 1 0,1 1-1,-1 0 1,0 0 0,1 1-1,-1 1 1,16 3 0,-5 2 30,-1 1 0,21 12-1,3 0 10,-43-19-157,0 0 0,-1 0 0,1 0 1,0 0-1,-1 0 0,1 0 0,-1 1 0,1-1 0,-1 1 1,1-1-1,-1 1 0,0-1 0,0 1 0,0 0 0,0-1 1,0 1-1,0 0 0,0 0 0,0 2 0,0 2-1286,1 0 1,-2 1-1,1-1 0,-1 10 0,-9-15-3483,3-5-220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0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 87 8448,'-2'-7'8976,"3"6"-8719,9-5 2183,16-2-2240,-25 8-52,50-10 1384,81-3 0,-10 2-367,-84 5-746,168-18 346,-192 23-865,0 1 1,0 1-1,0 0 0,0 1 1,23 7-1,-19-4-893,-2 1 0,1 0 0,-1 2 0,17 9 0,-27-13 121,0-1 0,1 0 0,0 0 0,-1-1 1,1 0-1,0 0 0,8 1 0,13-1-3672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1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114 386 6784,'-4'1'431,"0"1"0,0-1 0,0 0 0,0-1 0,0 1 0,0-1 0,0 1 0,0-1 0,0 0 0,0-1 0,0 1 0,0-1 0,0 0 1,0 0-1,-5-1 0,2 0 356,0 0 1,0 1 0,-11 0-1,18 1-751,-1 0-1,1 0 1,0 0-1,0 0 1,0 0-1,0 0 1,-1 0-1,1 0 0,0 0 1,0 0-1,0 0 1,0 0-1,-1-1 1,1 1-1,0 0 1,0 0-1,0 0 0,0 0 1,-1 0-1,1 0 1,0 0-1,0 0 1,0 0-1,0-1 0,0 1 1,0 0-1,0 0 1,-1 0-1,1 0 1,0 0-1,0 0 1,0-1-1,0 1 0,0 0 1,0 0-1,2-7 1013,12-10 408,-10 12-1049,64-97 2268,-46 66-2329,2 1-1,28-32 1,-43 56-321,1 1 0,1 0 0,-1 1 1,2 1-1,-1-1 0,1 2 0,0 0 1,1 0-1,-1 1 0,16-5 0,-20 8 42,1 0 0,0 1 0,0 0 1,0 0-1,0 1 0,0 1 0,1-1 0,-1 1 0,0 1 0,0 0 0,0 0 0,0 1 0,0 0 0,0 0 0,0 1 0,-1 0 1,1 1-1,-1 0 0,0 0 0,0 0 0,0 1 0,-1 1 0,0-1 0,0 1 0,12 14 0,-8-8 43,-2 1-1,1 1 0,-2 0 1,0 0-1,-1 0 0,0 1 1,-1 0-1,-1 0 0,0 1 1,-1 0-1,-1 0 0,0 0 1,1 26-1,-4-6-18,-2 0-1,-1 0 1,-1-1 0,-2 1-1,-12 37 1,-1-4-26,-4 0 0,-2-1 1,-64 121-1,3-51-65,39-64 0,44-70-4,1-2-17,1 0 0,-1 0 0,1 0 0,0 1 1,0-1-1,-1 0 0,0 5 0,2-6 17,0-1 0,0 1 1,0 0-1,0-1 0,1 1 1,-1 0-1,0 0 0,0-1 1,0 1-1,1 0 1,-1-1-1,0 1 0,1-1 1,-1 1-1,1-1 0,-1 1 1,1 0-1,-1-1 0,1 1 1,-1-1-1,1 0 1,-1 1-1,1-1 0,-1 1 1,1-1-1,0 0 0,-1 1 1,1-1-1,0 0 0,-1 0 1,2 1-1,10 3-15,0 0 0,0-1 0,0 0 0,1-1 0,-1 0 0,15-1 0,78-4 213,-52 0 12,174-21 629,-168 16-636,23-2 73,-49 6-110,18 0-20,-49 3-159,0 1 0,1 0 0,-1 0 0,0 0 0,0 0 0,0 0 0,0 1 0,0-1 0,0 1 0,0-1 0,0 1 0,0 0 0,0 0-1,0 0 1,-1 0 0,1 0 0,0 0 0,0 0 0,1 3 0,-2-3-612,16-7-5355,-4-2 370,0 0 0,21-17 0,-8 2 1134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2.4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170 30 8960,'-12'-30'13722,"9"33"-13583,0 0 0,1 0 1,-1 1-1,1-1 0,0 1 0,0-1 1,0 1-1,0 0 0,-2 7 0,-10 43 610,13-48-645,-38 226 1381,6-29-1364,21-128-428,8-48-613,0 0 1,-2 0 0,-10 29 0,13-48 36,3-27-6314,9-13 2893,1-7 251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2.8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9984,'-10'3'15794,"16"5"-17477,26 40 2220,-2 2-1,39 87 0,-30-56-315,-17-39-203,1-2 0,2 0 0,1-2 0,63 69 0,9-5-3810,-95-98 2817,1 0 0,-2 0 0,1 0 0,0 0 0,3 8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4.1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1 387 10496,'0'0'6730,"5"0"-5461,29-2-302,-1 0 0,0-2-1,55-15 1,94-37 1352,-170 51-2179,39-9 428,86-13 1,-120 24-533,195-25 547,-52 8-179,-8-2 110,302-38 171,-350 48-581,126-9 176,145 11-114,-139-13 95,-33 1-16,16 18-135,25-2-12,-6 5-150,2 17-22,-114-7 158,150-5 155,-41-3 50,-208 0-255,212 1 369,-28-15-136,88-1-310,-78 0 102,20 1 101,121 8-119,-231 6-3517,-118 1 827,-10-1 675,1 1-1,-1-1 1,0 1-1,0 0 1,5 4-1,-5-5 1058,8 8-3973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5.5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33 114 8320,'0'0'172,"-1"-1"1,1 0 0,0 1-1,0-1 1,-1 1 0,1-1 0,-1 1-1,1 0 1,0-1 0,-1 1-1,1-1 1,-1 1 0,1 0-1,-1-1 1,1 1 0,-1 0-1,0-1 1,1 1 0,-1 0-1,1 0 1,-1 0 0,1 0-1,-1-1 1,0 1 0,1 0 0,-4 0 2606,4 0-2680,0 0-1,-1 0 1,1 0 0,0 0 0,0-1 0,-1 1-1,1 0 1,0 0 0,-1 0 0,1 0 0,0 0-1,-1 0 1,1 0 0,0 0 0,-1 0 0,1 0-1,0 0 1,-1 0 0,1 0 0,0 0 0,-1 0-1,1 0 1,0 0 0,-1 0 0,1 1 0,0-1-1,-1 0 1,1 0-35,0 0-1,0 1 0,0-1 1,-1 0-1,1 0 0,0 0 1,0 0-1,0 0 0,0 0 1,-1 0-1,1 0 1,0 0-1,0 0 0,0 0 1,-1 0-1,1 0 0,0 0 1,0 0-1,0 0 1,0 0-1,-1 0 0,1 0 1,0 0-1,0 0 0,0 0 1,-1 0-1,1 0 0,0 0 1,0 0-1,0 0 1,0 0-1,-1-1 0,1 1 1,0 0-1,0 0 0,0 0 1,0 0-1,0 0 1,0-1-1,-1 1 0,1 0 1,0 0-1,0 0 0,0 0 1,0-1-1,0 1 0,0 0 1,0 0-1,0 0 1,0-1-1,0 1 0,0 0 1,0 0-1,0 0 0,0 0 1,0-1-1,0 1 0,0 0 1,0 0-1,0 0 1,0-1-1,0 1 0,0 0 1,1 0-1,-1-4 28,1 1 0,-1-1-1,1 1 1,0 0 0,0-1 0,1 1 0,-1 0 0,1 0-1,0 0 1,-1 0 0,1 0 0,1 0 0,-1 0-1,0 1 1,1-1 0,-1 1 0,5-3 0,-1 0-32,1 0 0,0 0 0,0 1 0,0 0 0,1 0 0,9-3 0,-10 5 41,1 0 0,-1 1 0,0-1 1,1 2-1,-1-1 0,1 1 0,-1 0 0,1 1 0,-1-1 0,0 2 1,1-1-1,-1 1 0,0 0 0,0 0 0,0 1 0,0 0 0,0 0 1,-1 1-1,1 0 0,-1 0 0,0 0 0,0 1 0,-1 0 0,1 0 1,-1 1-1,0-1 0,0 1 0,-1 0 0,0 0 0,0 1 0,0-1 1,-1 1-1,0 0 0,0 0 0,1 8 0,0 3-43,0 1 1,-2 0-1,0-1 0,-2 1 0,0 0 1,-1 0-1,0-1 0,-2 1 0,0 0 1,-1-1-1,-1 0 0,-1 0 0,0 0 1,-12 21-1,-13 30-73,31-69 3,0 1 1,-1-1-1,1 0 1,0 1 0,0-1-1,0 0 1,0 1-1,0-1 1,0 1-1,0-1 1,0 0-1,0 1 1,0-1-1,0 1 1,0-1 0,0 1-1,0-1 1,0 0-1,0 1 1,0-1-1,0 0 1,1 1-1,-1-1 1,0 1-1,0-1 1,0 0 0,1 1-1,-1-1 1,0 0-1,0 0 1,1 1-1,-1-1 1,0 0-1,1 1 1,-1-1-1,0 0 1,1 0 0,-1 0-1,1 0 1,-1 1-1,0-1 1,1 0-1,-1 0 1,1 0-1,22 1-336,-16-2 299,194 12-638,-188-10 638,18 2-71,57 13 1,-79-14 119,-1 0-1,0 1 1,0 0 0,0 1 0,-1 0 0,1 0 0,-1 0 0,0 1 0,0 0 0,-1 1 0,12 11 0,-15-13 50,-1-1 0,0 1 0,0 0 1,0 0-1,0 0 0,-1 0 0,1 0 0,-1 0 1,0 0-1,0 0 0,-1 1 0,1-1 0,-1 0 1,0 0-1,0 1 0,-1-1 0,0 8 0,0-7 16,-1 1-1,1-1 1,-1 1-1,0-1 0,0 1 1,-1-1-1,1 0 1,-1 0-1,0-1 0,-1 1 1,1 0-1,-8 6 0,-1-1-23,-1-1-1,0 0 0,0-1 0,-1-1 0,0 0 0,0-1 0,-1 0 0,-19 4 0,-18 2-248,-54 6 0,102-17 183,-17 2-156,-3 1-697,-1-1 0,-46-1 0,69-2 698,0 0 1,0 0 0,-1 0 0,1-1-1,0 1 1,0-1 0,0 0 0,0 1 0,0-1-1,0 0 1,0 0 0,0-1 0,0 1-1,0 0 1,1 0 0,-1-1 0,0 1 0,1-1-1,-1 0 1,1 1 0,0-1 0,-1 0 0,0-2-1,1 1-187,0 1-1,1-1 1,-1 1-1,1-1 0,-1 1 1,1-1-1,0 1 1,0-1-1,0 0 0,0 1 1,0-1-1,1 1 1,-1-1-1,1 1 1,0-1-1,0 1 0,0-1 1,0 1-1,2-4 1,7-8-3713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5.9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9088,'-5'3'9404,"5"-3"-9226,0 15 2272,5 14-1875,-2-21-406,1 0-1,0-1 0,1 1 0,-1-1 0,2 0 1,-1 0-1,1 0 0,0-1 0,8 7 0,-4-5-77,1 0-1,0 0 0,0-1 1,1 0-1,15 6 0,-6-4-382,-10-4 252,0 0 0,0-1 0,11 3-1,-17-6-739,-1-1 0,1 1 0,-1-1-1,1 0 1,-1 0 0,9-1 0,-2-4-2457,4-7-2123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6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54 1 7936,'0'3'648,"0"0"0,-1 0 0,1 0 0,-1 0 0,0 0 0,0 0 0,0-1 0,0 1 0,-1 0 0,-1 3 0,-6 13 1663,1 0-1002,3-8-958,1 0-1,0 1 1,1-1 0,0 1 0,-1 15 0,2 22-152,2-1 0,9 67 0,25 94-295,-4-33 85,-30-172 5,9 45-576,-8-46 272,0 1 0,0-1 1,0 0-1,1 1 0,-1-1 1,1 0-1,0 0 1,0 0-1,0 0 0,4 5 1,-6-8 169,1 1 0,-1-1 0,0 0-1,1 1 1,-1-1 0,1 0 0,-1 0 0,0 1 0,1-1 0,-1 0 0,1 0 0,-1 0 0,0 1-1,1-1 1,-1 0 0,1 0 0,-1 0 0,1 0 0,-1 0 0,1 0 0,-1 0 0,1 0 0,-1 0-1,1 0 1,0 0 0,4-3-3678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6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25 302 9600,'-22'16'3120,"22"-16"-3068,0 0 1,-1 0-1,1 0 1,0 0-1,0 0 1,0 0-1,0 0 1,0 0-1,0 0 1,0 0-1,0 0 1,0 0-1,-1 0 1,1 0-1,0 0 1,0 1-1,0-1 1,0 0-1,0 0 1,0 0-1,0 0 1,0 0-1,0 0 1,0 0-1,0 0 1,0 0-1,0 1 1,0-1-1,0 0 1,0 0-1,0 0 1,0 0-1,0 0 1,0 0-1,0 0 1,0 1-1,0-1 1,0 0-1,0 0 1,0 0-1,0 0 1,0 0-1,0 0 1,0 0-1,0 0 1,0 0-1,0 1 1,7 1 1484,4-2-357,-6 0-890,0 0 1,0 0 0,-1-1-1,1 1 1,0-1-1,-1-1 1,8-2 0,4-1 253,20-7 82,-1-2 1,-1-2-1,64-38 1,-85 46-530,-7 5-84,65-39-265,80-34 0,-150 76 240,58-26-2969,85-26 1,-136 50 1975,0 0-1,0 1 1,0 0 0,0 0-1,0 0 1,0 1 0,15 2-1,5 3-2764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7.0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6 185 8320,'-2'-6'4668,"-1"-2"1474,3 5-5809,1-1 0,-1 1 0,1 0 0,0 0 0,0 0 0,0 0 0,0-1 0,1 2 0,3-7 0,19-24 812,-12 21-1015,0 0 0,0 1 0,1 0 0,1 2 0,0-1 0,0 1 0,20-8 0,-31 15-61,-1 1-1,1 0 1,0 0 0,0 0 0,0 0 0,0 0 0,0 1 0,0-1 0,0 1 0,0 0 0,0 0 0,0 0 0,1 0 0,-1 1 0,0-1 0,0 1 0,0 0 0,0-1-1,-1 2 1,1-1 0,0 0 0,0 0 0,0 1 0,-1 0 0,1-1 0,-1 1 0,0 0 0,1 0 0,-1 0 0,0 1 0,0-1 0,0 0 0,0 1 0,-1-1 0,1 1-1,-1 0 1,1 0 0,-1-1 0,0 1 0,1 5 0,2 13 134,-2-1 0,0 1 0,-2-1 0,-1 24 0,-1 0-103,3-22-132,0 0 0,1 1 0,10 39 0,-11-59 32,0 1 0,0-1 0,0 0 0,1 1 0,-1-1 0,1 0 0,0 0 0,0 0 0,0 0 0,0-1 0,1 1 0,-1-1 0,1 1 1,-1-1-1,1 0 0,0 0 0,0 0 0,0 0 0,0 0 0,7 2 0,-6-2 6,0-1 0,1 0 0,0 0 0,-1-1 0,1 1 0,0-1 0,-1 0 0,1 0 0,0 0 0,-1-1 0,1 0 0,0 0 0,-1 0-1,9-4 1,18-4-1650,1 4-4935,-21 5 3309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7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40 99 7552,'-4'-12'1781,"-1"-1"0,0 1 1,-12-21-1,9 12 876,7 13-888,4 11-73,4 11-1311,-1 1-1,-1 0 1,-1 0 0,4 20-1,0-1-29,29 130 512,-9-39-876,-13-49 35,2 10-46,-16-79-401,1 0 0,-1 1 0,0 10 0,-1-2-2999,0-12 2300,-4-21-8025,2 7 5922,-3-5-238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8.2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9600,'0'0'3120,"6"4"1375,-4-3-4171,0-1-1,0 1 1,0-1-1,0 0 1,0 0-1,0 0 0,0 0 1,0 0-1,0 0 1,2-1-1,4 1 327,78 0 913,158-19 0,-119 3-1382,31-5-2309,-113 13 368,-19 5-1043,28-10 1,-16 0-1875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9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41 106 8192,'-13'-4'3128,"-5"-1"395,17 5-3426,1 0 1,-1 0 0,1-1 0,-1 1 0,1 0 0,-1 0-1,1-1 1,0 1 0,-1 0 0,1 0 0,-1-1 0,1 1-1,0-1 1,-1 1 0,1 0 0,0-1 0,0 1 0,-1-1-1,1 1 1,0-1 0,0 1 0,-1-1 0,1 1-1,0-1 1,0 0 0,0 0-6,1-1 0,-1 1 0,1 0 0,-1-1 0,1 1 0,-1 0 0,1-1 0,0 1 0,0 0 0,-1 0-1,1 0 1,0 0 0,0-1 0,0 1 0,3-1 0,18-13 890,-4 7-459,0 1 0,1 0 1,0 2-1,1 0 0,-1 2 0,24-3 0,-4 1-227,-20 3-131,0 0 0,-1 1 1,1 1-1,0 1 0,0 1 1,-1 0-1,28 8 0,-42-9-99,0 0 0,0 1-1,0 0 1,0 0 0,-1 0 0,1 0-1,0 1 1,-1-1 0,0 1 0,1 0-1,-1 0 1,0 0 0,-1 0-1,1 1 1,0-1 0,-1 1 0,0 0-1,0-1 1,0 1 0,0 0-1,-1 0 1,1 0 0,0 8 0,2 8 112,-1 0 1,-1 0 0,-2 38 0,0-38-131,0 25 13,-2 1-1,-3-1 0,-1 0 0,-2-1 0,-2 1 1,-21 57-1,21-75-44,-22 39 0,27-51 30,5-13-34,-1 1 1,1 0 0,-1-1-1,0 1 1,0-1 0,0 0-1,-1 1 1,1-1-1,0 0 1,-1 1 0,-2 1-1,4-3-22,-1-1 1,1 0-1,0 1 0,0-1 1,-1 0-1,1 1 0,0-1 0,0 1 1,0-1-1,-1 0 0,1 1 1,0-1-1,0 1 0,0-1 0,0 1 1,0-1-1,0 1 0,0-1 1,0 1-1,0-1 0,0 0 0,0 1 1,0-1-1,0 1 0,1-1 1,-1 1-1,0-1 0,0 1 0,1 0 1,0 0-1,0 0 0,0 0 0,0-1 1,0 1-1,0 0 0,0-1 0,0 1 0,0-1 1,0 1-1,2 0 0,1 0 4,1 0-1,0 1 0,0-2 1,10 2-1,7-3 132,0-1-1,38-9 0,-44 9 11,1 0 0,-1 1 0,17 1 0,-15 0 110,0 0 0,20-3 0,-19 1-199,1 1 0,33 2 0,-11 0-2141,-38-1 1612,3 0-1862,0 0 0,0-1 0,0 1 0,8-3 0,1-2-2801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29.7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11 9344,'-3'-3'1562,"-10"-4"9231,13 7-10653,0 1-77,1 0 0,-1-1 0,1 1 1,-1-1-1,0 1 0,1 0 0,0-1 0,-1 1 0,1-1 0,-1 1 0,1-1 0,0 0 0,-1 1 0,2 0 0,-1-1 47,38 30 1469,56 47-320,113 103-139,-132-118-1641,-52-42-2921,-21-16 2317,-3-4 960,0 0 1,0 0-1,0 0 1,0 1-1,0-1 0,0 0 1,0 0-1,0 1 0,1-1 1,-1 0-1,2 2-1646,-2-2 1646,0 0 1,0 0-1,1 0 0,-1 0 1,0 0-1,0 0 0,1 0 1,-1 0-1,0 0 1,0 0-1,1 0 0,-1 0 1,0 0-1,0 0 0,0 0 1,1 0-1,-1 0 0,0 0 1,0-1-1,1 1 0,-1 0 1,0 0-1,0 0 1,10-10-4460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30.1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10112,'0'0'8666,"0"3"-7605,0 24 386,5 160 1101,1 99-1683,-7-190-855,1 198-18,0-168-2395,0-124 2191,3 25-2192,-4-27 2229,1 1 0,1-1 0,-1 1 0,0-1 0,0 1 0,0-1 0,0 0 0,0 1 1,0-1-1,0 1 0,1-1 0,-1 0 0,0 1 0,0-1 0,0 0 0,1 1 0,-1-1 0,0 0 0,1 1 1,-1-1-1,0 0 0,1 1 0,-1-1 0,0 0 0,1 0 0,-1 1 0,0-1 0,1 0 0,-1 0 0,1 0 0,-1 0 1,1 0-1,-1 0 0,0 0 0,1 1 0,-1-1 0,1 0 0,-1 0 0,1-1 0,-1 1 0,0 0 0,1 0 1,-1 0-1,1 0 0,-1 0 0,0 0 0,1 0 0,-1-1 0,1 1 0,-1 0 0,1-1 0,5-4-3787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30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88 10112,'0'0'14549,"2"-1"-14379,2-1-70,1 0 1,0 1-1,0 0 0,8-2 0,12-1 231,44-14 144,-39 10-334,43-4-1,-17 3-1326,-2-4-3290,-21 3-5348,-23 6 5835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39.1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 34 7680,'1'-3'972,"-1"1"0,1 0 0,-1-1 0,0 1 0,0-1 1,0 1-1,-1-3 0,0-6 7346,1 12-7608,-5 8-554,1 0 0,0 0 1,1 0-1,0 1 0,0-1 1,1 1-1,-1 15 0,-1 73-211,4-86 102,0 68-47,0-80-2,0 0 0,0 1 0,0-1-1,0 0 1,1 0 0,-1 1 0,0-1 0,0 0-1,0 0 1,0 1 0,0-1 0,1 0 0,-1 0-1,0 0 1,0 1 0,0-1 0,1 0 0,-1 0-1,0 0 1,0 0 0,1 0 0,-1 1 0,0-1-1,0 0 1,1 0 0,-1 0 0,0 0 0,1 0-1,-1 0 1,0 0 0,1 0 0,14 0-43,13-5 32,-6 0 36,0 0-1,0 2 0,39-1 0,-46 4-33,1 1-1,-1 1 0,0 0 0,1 1 0,-1 1 0,15 5 0,-17-4 9,90 35 38,-86-31 78,-1-1 0,1 2 1,28 22-1,-21-11 346,-1 0 0,24 29 0,-39-40-253,-1 0-1,1 0 1,-2 0-1,1 1 0,-2 0 1,1 0-1,-1 0 1,6 24-1,-10-30-162,-1 0 0,1 0-1,-1 0 1,0 0-1,0 0 1,-1-1-1,1 1 1,-1 0 0,0 0-1,0 0 1,-1-1-1,0 1 1,1-1 0,-2 1-1,1-1 1,0 0-1,-5 7 1,-4 2 8,0-1 0,0 0-1,-23 18 1,26-23-29,-12 9-112,0-1-1,-1 0 0,-42 21 1,54-32-54,0 0 1,0-1 0,0 0-1,0-1 1,0 0-1,-10 1 1,-55 0-1224,66-3 1156,-3 0-550,0-1 0,0 1 0,0-2 0,1 1 0,-1-2-1,1 1 1,-1-1 0,1-1 0,0 0 0,-14-8-1,21 10 34,0 1-1,1-1 0,-1 0 0,1 0 0,0 0 0,0-1 0,-1 1 0,2-1 1,-1 1-1,0-1 0,0 0 0,1 1 0,0-1 0,-3-6 0,-6-14-4161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39.7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0 7808,'-2'2'374,"1"-1"0,0 1 0,-1-1 0,1 1 1,0 0-1,0 0 0,0 0 0,0-1 0,0 1 1,0 0-1,0 0 0,1 0 0,-1 0 0,1 0 0,-1 3 1,1 33 4231,0-20-2512,0-18-1940,1 1-1,-1 0 0,0 0 0,1 0 1,-1 0-1,1 0 0,-1 0 1,1 0-1,-1-1 0,1 1 0,-1 0 1,1 0-1,0-1 0,-1 1 0,1 0 1,0-1-1,0 1 0,0-1 0,-1 1 1,1-1-1,0 1 0,0-1 1,0 1-1,0-1 0,0 0 0,1 1 1,2 0 182,0 0 0,0 0 0,0-1 0,8 1 0,131-2 2316,-2-6-4755,-54 6-6745,-54 1 3190,-7 0 821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39:49.1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49 989 7424,'0'-9'322,"-10"-89"2822,8 83-2860,-7-33 1150,-11-35 3563,19 71-4009,1 11-878,0 0 0,0 0 0,0 1 0,0-1 0,0 0 0,0 0-1,0 0 1,-1 0 0,1 0 0,0 0 0,-1 0 0,1 1 0,0-1 0,-1 0-1,0-1 1,0 1 370,0 13-221,1 0-1,0 0 1,4 22-1,-2-8-49,86 1417 1880,-45-633-2055,-10-400-2,110 514 0,-105-755-50,22 123-7,-13-52-428,-45-234 489,-1 0 0,1 0 0,0 0 0,1-1 0,-1 1 0,1-1 0,5 8 0,-6-11-28,0 0 1,-1 0-1,1 0 0,0-1 0,0 1 1,0-1-1,1 1 0,-1-1 0,0 0 0,1 1 1,-1-1-1,0 0 0,1-1 0,-1 1 1,1 0-1,0-1 0,-1 1 0,1-1 1,4 0-1,7-1 45,0-1 0,0 0 0,-1-1-1,1-1 1,-1 0 0,23-11 0,18-5 308,20-2-17,106-17 0,380-43 856,-555 82-1194,573-60 723,77 25-480,-156 10 121,-294 13-146,570-22 171,-128 13-115,-563 17-139,346-41 187,-90 5-304,-299 36-17,426-21 183,-354 25-240,528-5 196,-122-39-208,-250 14-84,16 9 359,7 21-47,473 78-198,-458-47-32,-238-27 76,195 11 115,-118-14-139,-122-1 13,142-9-2,-57 3 13,181-8-391,-29-12 639,-172 15-141,101-20-126,-54 7-13,-9 9-73,44-7 165,-133 19-485,-31 3 437,-1 0 0,1-1 0,0 0 0,10-2-1,-8 2 162,-3 0-84,-5 0-98,-1 1-1,0-1 0,0 1 1,0-1-1,0 0 0,0 1 1,1-1-1,-1 1 0,0-1 1,0 1-1,0-1 0,0 0 0,-1 1 1,1-1-1,0 1 0,0-2 1,-11-40-1,-1 0-1,-26-59 1,23 63-6,-15-56 1,18 53-17,-67-205-233,76 236 245,-104-266-166,82 217 151,-119-315-153,122 314 160,20 54 15,-213-611-25,171 470-37,-28-86 41,-105-212 128,23 139-231,96 196 0,-7-12-57,-48-95-84,58 103 157,-68-149 154,70 154-15,7 15-23,-32-61 14,66 135-38,-1 1 0,-1 1 0,0 0 0,-32-28 0,37 37 27,-2 1 0,1 0-1,-1 1 1,0 0 0,-1 0-1,1 2 1,-1-1 0,0 2-1,-1-1 1,-15-2 0,13 5-12,-1 1 1,1 0 0,-21 3 0,1-1-32,-220 13 33,193-9 54,-391 63 25,448-68-78,-632 88 127,334-82-133,113-6 58,-196 20 64,-198 0-32,252-46-55,172 11 26,-26 3 11,-1 8 1,-348 39-1,173-9-24,-87 13 48,-67 25-11,268-36-197,72-6 170,-47-2 73,-151 15-247,185-16 129,-228 32 32,82-9-69,-4-16 22,-39 4 11,120 9 62,2 15-212,206-43 151,-272 77-101,100-24 150,201-59-66,-27 9-984,41-9-431,9-1-852,-1-4 1899,0 1 1,1 0 0,-1-1 0,0 0 0,1 1-1,-1-1 1,1 0 0,-1 0 0,3 0-1,-1 0-248,0 0 0,0-1-1,0 1 1,0-1-1,5-2 1,31-13-4689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37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10368,'5'-14'4832,"11"14"-2177,0 3-1535,-6 3 128,16 22-480,-1-6-192,1 38-352,0-10-160,6 25 32,-6-10-64,10 13-32,-9-18-960,13 27-416,-4-14-992,11 16-351,-10-21-2017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25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9472,'0'3'20668,"6"-3"-22590,73-5 3014,-58 2-990,115 1 277,-72 4-288,-44-3-223,21 1-327,-39 0-92,0 0 0,1 1 0,-1-1-1,0 1 1,0-1 0,0 1-1,0 0 1,2 1 0,-13 29-21027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25.7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 12800,'0'0'5887,"10"0"-2271,-5-3-2304,0 3-96,11-6-640,-5 1-192,15 2-256,-5-3-96,8 6 64,-2 0-352,9 6-128,-10-3-1024,6 8-352,-6-8-576,-5 8-256,-7-8-2783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26.5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76 748 10240,'-6'1'13471,"5"0"-13358,1-1-1,-1 1 0,0-1 0,0 1 0,0 0 1,0-1-1,0 0 0,-1 1 0,1-1 0,0 0 1,0 1-1,0-1 0,0 0 0,0 0 1,0 0-1,-1 0 0,1 0 0,0 0 0,0 0 1,0 0-1,0-1 0,0 1 0,0 0 0,0-1 1,0 1-1,0-1 0,0 1 0,0-1 1,0 1-1,0-1 0,-2-1 0,1 0-14,0 0-1,0 0 0,0 0 1,0 0-1,0 0 1,0 0-1,0 0 0,1-1 1,-1 1-1,1-1 1,0 1-1,0-1 0,-2-4 1,2 3-48,-2-9 108,1 0-1,-1-21 0,7-163 249,2 138-362,16-68 0,-19 112-36,9-37-67,22-57 0,-32 101 53,1 1-1,1-1 0,-1 1 0,1 0 0,0 0 1,1 0-1,0 1 0,7-9 0,-10 13 7,-1 1-1,1-1 1,0 1 0,-1 0-1,1 0 1,0-1 0,0 1-1,0 0 1,0 1-1,0-1 1,0 0 0,1 1-1,-1-1 1,0 1-1,0-1 1,0 1 0,0 0-1,1 0 1,-1 0 0,0 0-1,0 0 1,0 1-1,1-1 1,-1 1 0,0-1-1,0 1 1,0 0-1,0 0 1,0 0 0,0 0-1,0 0 1,0 0 0,-1 1-1,3 1 1,1 1-2,1 1 1,-1 0-1,0 0 1,-1 1-1,0-1 1,7 12-1,18 41-138,-21-39 61,14 22-1,-22-40 84,1 0 0,0 1 0,0-1 0,-1 0 0,1 0-1,0 0 1,0 0 0,0 0 0,1 0 0,-1 0 0,0 0-1,0 0 1,0-1 0,1 1 0,-1 0 0,0-1-1,1 1 1,-1-1 0,0 1 0,1-1 0,-1 0 0,1 1-1,-1-1 1,1 0 0,-1 0 0,1 0 0,-1 0 0,0 0-1,1-1 1,-1 1 0,2-1 0,3-1-3,-1-1 1,1 1-1,-1-1 1,0-1-1,10-7 1,-14 11-6,27-29 40,-21 21-59,0 1 0,0 0-1,9-6 1,-14 11 24,0 1 0,0-1-1,0 1 1,1 0 0,-1 0 0,1 0 0,-1 0 0,1 0 0,-1 0 0,1 1-1,-1 0 1,1-1 0,0 1 0,-1 0 0,1 0 0,3 0 0,-4 1-4,1-1 1,0 1-1,0 0 1,0 0-1,-1 0 0,1 0 1,0 0-1,-1 1 1,1-1-1,-1 1 1,0 0-1,1-1 0,-1 1 1,0 0-1,0 0 1,0 1-1,-1-1 1,1 0-1,0 1 0,1 2 1,1 5 20,0-1 0,0 1 0,-1 0 0,3 13-1,-5-17-4,10 49-630,4 75 0,-1-1-5344,-9-98 2569,1-3-2159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27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38 11648,'-9'4'7951,"9"-4"-7694,0 1-1,0-1 1,0 0-1,0 0 1,0 1-1,0-1 1,0 0-1,0 1 1,0-1-1,0 1 1,0 0-169,0-1-1,0 0 1,0 1 0,1-1 0,-1 1 0,0-1 0,0 1-1,1-1 1,-1 0 0,0 1 0,1-1 0,-1 0-1,1 1 1,-1-1 0,0 0 0,1 0 0,-1 1-1,1-1 1,-1 0 0,1 0 0,-1 0 0,1 1 0,-1-1-1,1 0 1,-1 0 0,1 0 0,-1 0 0,1 0-1,0 0 1,15-1 269,0-1 0,0-1 0,0 0 0,25-9 0,-18 5 47,27-5-1,-21 7-1174,-15 2-1010,0 1 0,21-1-1,-30 3 1331,0 0-1,-1 0 0,1 1 0,-1 0 1,1 0-1,-1 0 0,1 1 0,-1-1 1,1 1-1,-1 0 0,7 4 1,-1 0-4493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27.3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13312,'0'0'9765,"1"9"-8208,1-3-1422,4 10-32,0 1-1,5 25 1,-7-16-1431,1 51 0,-5-69-32,0 0 0,1 0 0,3 14 0,1-3-3717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28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27 8320,'3'0'14145,"-7"-5"-14355,3 3 299,0 1-1,1 0 1,-1 0-1,0 0 1,0 0-1,0 0 0,0 0 1,0 0-1,0 0 1,0 0-1,0 0 1,-1 1-1,1-1 1,0 0-1,0 1 0,-1-1 1,1 1-1,0-1 1,-1 1-1,1 0 1,0 0-1,-1-1 1,1 1-1,-1 0 0,1 0 1,0 0-1,-1 1 1,1-1-1,-1 0 1,1 0-1,0 1 0,-1-1 1,1 1-1,0-1 1,0 1-1,-1 0 1,1-1-1,0 1 1,0 0-1,0 0 0,0 0 1,0 0-1,0 0 1,0 0-1,0 0 1,0 0-1,-1 2 1,-1 2-90,0 0 0,1 1 0,0 0 0,-1-1 0,2 1 0,-1 0 0,1 0 0,0 0 0,0 0 0,0 0 0,1 0 0,1 12 0,-1-13-8,0-3 7,0 0 0,0-1 0,1 1 0,-1 0-1,0 0 1,1-1 0,0 1 0,-1 0 0,1-1 0,0 1 0,0-1-1,0 1 1,0 0 0,0-1 0,0 0 0,0 1 0,0-1 0,1 0-1,-1 0 1,1 0 0,-1 0 0,0 0 0,3 1 0,-3-1 12,0-1 0,0 1 0,1-1 0,-1 1 1,0-1-1,0 0 0,0 0 0,1 0 0,-1 0 0,0 0 1,0 0-1,0 0 0,1 0 0,-1 0 0,0-1 0,0 1 1,0 0-1,0-1 0,0 1 0,1-1 0,-1 1 0,0-1 1,0 1-1,0-1 0,0 0 0,0 0 0,-1 1 0,1-1 1,0 0-1,0 0 0,0 0 0,-1 0 0,1 0 1,0 0-1,0-2 0,3-7 73,0 0-1,-1 0 1,0-1 0,0 1-1,-2-1 1,1 1 0,-1-1-1,0 0 1,-2-16-1,1 37-491,1 0-1,0 0 0,1 0 0,0 0 0,0 0 0,1-1 0,7 16 0,-9-23 318,0 0 0,0-1 1,0 1-1,1-1 1,-1 0-1,1 1 1,-1-1-1,1 0 0,-1 0 1,1 0-1,0 0 1,-1 0-1,1 0 1,0 0-1,0 0 0,0-1 1,0 1-1,0-1 1,0 1-1,-1-1 1,1 0-1,0 0 0,0 0 1,0 0-1,0 0 1,0 0-1,0-1 1,2 0-1,2 0 175,-1 0 0,0 0 0,0-1 1,0 1-1,0-1 0,0-1 0,0 1 0,0-1 0,6-4 1,-10 5 174,0 0 0,0 0 1,0 0-1,0 1 0,-1-1 1,1 0-1,-1 0 0,1 0 0,-1-1 1,0 1-1,0 0 0,0 0 1,0 0-1,0 0 0,0 0 1,-1-3-1,1-19 833,0 23-1080,1-3 115,0 0 1,0 0-1,0 1 1,1-1-1,2-5 1,-3 8-116,0 0 1,-1 0-1,1 0 1,0 0-1,0 0 1,0 0-1,0 0 1,0 0-1,0 1 1,0-1-1,0 0 1,0 1-1,0-1 1,0 1 0,1-1-1,-1 1 1,0-1-1,0 1 1,0 0-1,1 0 1,-1-1-1,3 1 1,0 1 1,0-1 0,0 1 1,1 0-1,-1 0 0,0 0 0,0 1 1,0 0-1,0-1 0,5 5 1,33 23-7,-37-25-9,21 15-568,26 20-2869,-17-13-3554,-24-17 1399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7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36 7552,'2'-1'382,"-1"0"1,0 0 0,0 0-1,0 0 1,0 0 0,0 0-1,0-1 1,0 1 0,0 0-1,0 0 1,0-1 0,-1 1-1,1-1 1,-1 1 0,1-1-1,-1 1 1,1-1 0,-1 1-1,0-3 1,6-2 2402,-2 5-1598,-4 6 2190,-54 157-879,36-113-2292,-24 64-38,-70 132 0,38-89-2371,49-111-3951,40-47-5899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7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12800,'-2'3'8282,"2"-3"-8159,3 11 1764,9 14-1838,23 33 217,3-1 1,3-2 0,1-1-1,75 70 1,-102-109-322,178 169-1207,-146-146-1569,28 12-6630,-67-45 8356,28 18-3119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 32 11520,'-21'-17'4288,"10"11"-3329,1-2 4513</inkml:trace>
  <inkml:trace contextRef="#ctx0" brushRef="#br0" timeOffset="1">6 15 22815,'10'22'320,"1"11"-128,-1 4-64,6 3 0,0 7-64,3-1 32,2 1-64,10-2 64,-5-8-640,6-9-256,5-5-800,-3-4-256,3-2-1855,0-6-801,-6-8 320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0 13952,'-1'0'255,"0"0"1,1 0 0,-1 0 0,1 0 0,-1 1-1,1-1 1,-1 0 0,1 0 0,-1 0 0,1 0-1,-1 1 1,1-1 0,-1 0 0,1 1 0,-1-1 0,1 0-1,0 1 1,-1-1 0,1 0 0,-1 1 0,1-1-1,0 1 1,0-1 0,-1 1 0,1-1 0,0 1-1,0-1 1,-1 1 0,1-1 0,0 1 0,0 0-1,-2 21 841,3-15-548,-1 392 1464,0 2-6450,0-288 1504,1-53-21,6-8-1663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1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180 485 4992,'0'0'58,"0"0"1,0 0-1,0 0 0,0 0 1,-1 0-1,1 0 0,0 0 1,0 0-1,0 0 0,0 0 1,-1 0-1,1 0 0,0 0 1,0 0-1,0 0 0,0 0 1,-1 0-1,1 0 1,0 0-1,0 0 0,0 0 1,0 0-1,0 0 0,-1 0 1,1 1-1,0-1 0,0 0 1,0 0-1,0 0 0,0 0 1,0 0-1,0 0 0,-1 0 1,1 1-1,0-1 0,0 0 1,0 0-1,0 3 2781,0-22 451,0 17-2608,0-1-1,-1 1 1,1-1-1,-1 1 0,0-1 1,-1-3-1,1 4-498,0 0-1,0-1 1,0 1-1,1-1 1,-1 1 0,1-4-1,-1-5 122,1 1-1,-1 0 0,-1 1 1,-2-13-1,3 19-151,0 0 0,0-1 0,0 1 0,0 0 0,-1 0 0,1 1 0,-1-1 0,0 0 0,0 0 0,0 1 0,0-1 0,0 1 0,0 0 0,-1-1 0,1 1 0,-5-3 0,5 4-128,0 1 0,1-1 0,-1 0-1,0 1 1,0-1 0,1 1-1,-1 0 1,0-1 0,0 1 0,0 0-1,1 0 1,-1 0 0,0 0 0,0 1-1,0-1 1,0 0 0,1 1 0,-1-1-1,0 1 1,-1 1 0,-1 0-17,1 0 0,0 0 0,0 0 0,0 1 0,0-1 0,0 1 0,1 0 0,-1 0 0,-2 4 1,-3 5 24,1 1 0,0 0 1,-9 25-1,13-29-64,1 0 0,-1 0 0,1 0 1,1 0-1,0 0 0,0 0 0,0 0 0,2 1 0,-1-1 1,1 0-1,3 13 0,-3-15 26,1 0 0,0-1 1,1 1-1,0-1 0,0 1 0,0-1 0,1 0 1,0 0-1,0-1 0,0 1 0,1-1 0,0 0 1,0 0-1,0 0 0,9 5 0,-7-5 31,1 0 0,0-1 0,0 0 0,0-1 0,0 0 0,1 0 0,-1-1-1,1 0 1,0 0 0,0-1 0,10 1 0,-15-2 48,1 0 0,0-1-1,-1 1 1,1-1 0,0 0 0,-1 0 0,1 0-1,-1-1 1,1 0 0,-1 0 0,0 0 0,0 0 0,0-1-1,0 1 1,0-1 0,0 0 0,-1 0 0,1-1-1,-1 1 1,0-1 0,0 0 0,3-4 0,-4 4-37,0-1 0,0 1 0,0-1 1,0 1-1,-1-1 0,0 1 1,0-1-1,0 0 0,0-8 1,-1-3 60,-3-24 1,2 35-80,-3-18 89,-1 0 0,-14-42 0,0 5 249,10 26-153,13 49-357,1 0 1,1 0 0,0 0 0,1-1 0,1 0 0,0 0 0,1-1 0,0 0 0,1-1 0,1 0 0,0 0 0,12 9 0,-16-15-659,0 0 1,0 0-1,0-1 0,0 0 0,1 0 0,0-1 0,0 0 1,13 5-1,-12-7-219,0 1 1,0-1-1,0-1 1,0 0-1,0 0 1,14-1 0,-17-1 795,0 0 1,-1 0-1,1 0 1,8-3 0,-9 1 800,0 1 1,0-1 0,0 1-1,9-8 1,-13 9-283,1 0 1,-1-1-1,0 1 1,0 0-1,0-1 1,0 1-1,-1-1 1,1 1-1,0-1 1,-1 0-1,1 1 1,-1-1-1,1 0 1,-1 1-1,0-1 0,0 0 1,1 1-1,-2-4 1,-3-33 2447,2 31-2453,-11-81 2473,-5-177 0,18 260-2707,0 1 1,0-1-1,0 1 1,0 0 0,1-1-1,0 1 1,0 0-1,0 0 1,1-1 0,-1 1-1,1 0 1,0 0-1,0 1 1,1-1 0,-1 0-1,1 1 1,-1-1-1,1 1 1,7-6 0,-8 8-27,0 0 1,0 0-1,0-1 1,1 2-1,-1-1 1,0 0-1,1 0 1,-1 1 0,1-1-1,-1 1 1,1 0-1,-1 0 1,1 0-1,-1 0 1,1 0 0,-1 0-1,1 1 1,-1-1-1,1 1 1,-1 0-1,4 1 1,5 3 14,-1 0 0,0 0 0,12 9 0,-18-12-24,13 10 5,0 1 1,-1 1-1,17 16 1,39 51-809,-14-14-1623,-33-40 610,34 33-6494,-43-45 3740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2.0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1004 9472,'-2'19'3668,"-1"-7"4685,3-12-8263,-1 0 0,0 0 1,1 0-1,-1 0 1,1 0-1,-1 0 0,1 0 1,-1-1-1,1 1 1,-1 0-1,1 0 0,-1-1 1,1 1-1,-1 0 1,1 0-1,-1-1 0,1 1 1,0-1-1,-1 0 1,-3-5 83,2 0 1,-1 0-1,1-1 1,0 0-1,0 1 1,0-1-1,1 0 1,0-10-1,-1 3 10,-5-55 334,3-109 0,4 120-503,22-348 161,-20 382-235,1 0 1,2 0-1,0 1 0,11-31 1,-14 50 32,0 1 1,-1-1 0,1 0 0,0 1-1,1 0 1,-1 0 0,6-6 0,-7 8 20,0 0 1,-1 0 0,1 1-1,0-1 1,0 1 0,0-1 0,0 1-1,0-1 1,0 1 0,0-1-1,0 1 1,0 0 0,0-1 0,0 1-1,1 0 1,-1 0 0,0 0-1,0 0 1,0 0 0,0 0 0,0 0-1,0 1 1,0-1 0,0 0-1,0 0 1,0 1 0,1-1 0,-1 1-1,-1-1 1,1 1 0,0-1-1,0 1 1,0 0 0,1 0 0,5 7-1,0 0 0,0 1 1,-1 0-1,0 0 0,0 0 1,-1 0-1,5 16 0,69 164 37,-67-160-66,49 123 388,-57-138-332,6 13 202,-9-25 48,-11-10-27,7 5-243,1-1-1,0 1 1,0-1 0,0 0-1,0 0 1,0 0 0,1 0-1,0 0 1,-1-8 0,-3-40-117,5 45 96,-1-28-13,1 1 0,2-1 0,1 1 0,10-41 1,-9 59 20,0 0 1,1 1 0,0-1-1,2 1 1,0 1 0,0-1-1,1 1 1,1 1 0,0-1-1,1 1 1,16-15 0,-22 24 10,0 0 1,1 0-1,-1 1 0,1 0 1,0 0-1,0 0 1,1 0-1,-1 1 1,0 0-1,8-2 0,-11 3 8,1 1 0,-1-1-1,1 1 1,0 0-1,-1 0 1,1 0 0,-1 1-1,1-1 1,-1 0 0,1 1-1,-1 0 1,1 0-1,-1-1 1,1 2 0,-1-1-1,0 0 1,1 0 0,-1 1-1,0-1 1,0 1-1,0-1 1,0 1 0,-1 0-1,1 0 1,2 3 0,4 7 16,-1 2 0,0-1 0,0 1 0,-1 0 0,7 27 0,-8-24-8,30 101 46,-5 1 1,-6 1 0,11 143-1,-30-208-196,3 48-819,-5-34-3832,-3-69 4785,-1 1-329,1 0-1,0 1 0,0-1 0,0 0 0,1 1 1,-1-1-1,0 0 0,0 0 0,1 1 1,-1-1-1,1 1 0,0-1-49,-1-1 0,1 1 0,0-1 0,-1 0 0,1 1 0,0-1 0,-1 0 0,1 0 0,0 0 0,0 1 0,-1-1 1,1 0-1,0 0 0,-1 0 0,1 0 0,1 0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2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16 11008,'-19'3'9621,"19"-2"-9436,1-1 0,-1 1 1,1-1-1,-1 1 0,1-1 1,-1 0-1,1 1 0,-1-1 1,1 0-1,-1 1 0,1-1 1,0 0-1,-1 0 0,1 0 1,0 1-1,203-15 2281,-148 9-2137,-24 2-266,0 1 0,1 2 0,-1 1 0,1 1 0,43 10 0,-68-11-65,0 0-1,0 0 1,14-1-1,-17 0-115,-4 0-59,-1 0 0,1 0-1,0 1 1,0-1 0,-1 0 0,1 0-1,0 0 1,-1 1 0,1-1-1,0 0 1,0 0 0,-1 1 0,1-1-1,0 1 1,-1-1 0,1 1 0,-1-1-1,1 1 1,-1-1 0,1 1-1,-1-1 1,1 1 0,-1 0 0,1 0-1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2.8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8832,'7'1'9747,"-7"0"-9442,7 10 2212,5 17-3464,-11-25 1719,11 41-321,-1 0 0,-3 0 1,4 53-1,-5-37-1082,14 59 1,-20-114 192,5 16-1111,-6-20 1332,0 0-1,1 0 0,-1-1 1,0 1-1,1 0 0,-1 0 1,0-1-1,1 1 0,-1 0 1,1 0-1,-1-1 0,1 1 1,0 0-1,-1-1 0,1 1 1,0-1-1,-1 1 0,2 0 1,7-4-4391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3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22 8576,'0'0'6741,"-11"-10"-3472,10 8-2982,0 1-1,-1 0 1,1 0-1,-1 0 1,1 0-1,-1 0 1,0 0-1,0 0 1,-3-1-1,4 2-176,0 0 0,1 1 0,-1-1-1,0 0 1,0 0 0,0 0 0,0 1 0,0-1-1,1 0 1,-1 1 0,0-1 0,0 1 0,1-1 0,-1 1-1,0-1 1,1 1 0,-1-1 0,0 1 0,1 0 0,-1-1-1,1 1 1,-1 0 0,1 0 0,-1 0 0,-2 5-40,-1 0 0,2-1 0,-1 1 0,1 0-1,-1 1 1,2-1 0,-1 0 0,-1 13 0,1 5-89,1 25 0,2-33 46,-2-5-51,2 0 0,-1 0-1,2 0 1,-1 0 0,1 0-1,1 0 1,0 0 0,7 16 0,-9-26 18,0 0 1,-1 1 0,1-1 0,0 0 0,0 0-1,0 0 1,-1 0 0,1 0 0,0 0 0,1 0-1,-1 0 1,0 0 0,0 0 0,0 0 0,1-1-1,-1 1 1,0 0 0,0-1 0,3 1-1,-3-1 21,0 0 0,0 0 0,0 0-1,0 0 1,1 0 0,-1-1 0,0 1-1,0 0 1,0-1 0,0 1 0,0-1-1,0 1 1,0-1 0,0 0 0,0 1-1,0-1 1,0 0 0,1-1 0,1-2 31,1 0 0,-1 0 1,0 0-1,-1 0 1,1-1-1,-1 0 0,0 1 1,0-1-1,2-7 1,17-125 161,-19 101-123,-2 36-85,0 0 1,0 0 0,0 0-1,0 0 1,0 0-1,0 0 1,0-1-1,0 1 1,0 0-1,0 0 1,0 0 0,0 0-1,0 0 1,0 0-1,0 0 1,0 0-1,0 0 1,0 0-1,0 0 1,0-1 0,0 1-1,0 0 1,0 0-1,0 0 1,0 0-1,0 0 1,0 0-1,1 0 1,-1 0 0,0 0-1,0 0 1,0 0-1,0 0 1,0 0-1,0 0 1,0 0-1,0 0 1,0 0 0,0 0-1,0 0 1,1 0-1,-1 0 1,0 0-1,0 0 1,0 0-1,0 0 1,0 0 0,0 0-1,0 0 1,0 0-1,0 0 1,0 0-1,1 0 1,-1 0-1,4 6 14,3 14-2,-6-17-4,7 18-8,0-1 0,1 0 0,1-1 0,16 24 0,-22-37-18,-3-4 12,1 1 0,0 0 0,0-1 0,0 1 0,1-1 0,2 3 0,-4-5 26,0 1 0,0-1 0,-1 0 0,1 1 1,0-1-1,0 0 0,0 1 0,-1-1 0,1 0 0,0 0 1,0 0-1,0 0 0,0 0 0,0 0 0,-1 0 1,1 0-1,0 0 0,0 0 0,0-1 0,0 1 0,-1 0 1,1 0-1,0-1 0,0 1 0,-1-1 0,1 1 1,0-1-1,0 1 0,-1-1 0,2 0 0,2-4 78,0 0-1,0 0 0,0 0 1,0-1-1,-1 0 0,5-10 1,8-13-65,-16 28-34,4-5 11,1-1 0,-1 1 0,1 0 0,10-9-1,-13 14-17,-1-1-1,1 1 1,0 0-1,0 0 0,0 0 1,0 0-1,-1 0 1,1 1-1,0-1 0,0 0 1,1 1-1,-1 0 1,0-1-1,0 1 0,0 0 1,0 0-1,0 0 1,0 0-1,0 0 0,0 1 1,0-1-1,4 2 1,9 4-679,28 16 1,-33-16-745,0 0-1,0-1 0,1 0 1,0-1-1,20 5 0,-15-8-3522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3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0 11264,'-26'14'12415,"31"-14"-11551,6 0-160,4 0-384,-1 0-192,7-5-96,0 5-192,0 0-32,5 5-1408,1 4-512,-1 5-2688,9 0-1151,1 0 1375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71 12800,'-5'14'5887,"15"-20"-3967,-4 1 128,-1-3-832,5-6-288,6 0-640,5 0-192,-2 5-64,7 0-896,6 4-352,4 5-1600,1 9-576,-5 10-2175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5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64 9216,'-3'-1'1391,"-1"0"1,0 1-1,0-1 0,0 1 1,-8 0-1,9 0 1439,19-1-2185,105-31 1426,-37 10-1187,-79 20-814,1 1 0,-1 0 0,1 0 0,-1 1 0,1 0 1,-1 0-1,1 0 0,-1 1 0,1 0 0,5 1 0,-7-1-7,-1 0 0,-1 0 0,1 1 0,0-1 0,0 1 0,0-1 0,-1 1 0,1 0 0,-1 0 1,1 0-1,-1 1 0,0-1 0,0 0 0,0 1 0,0-1 0,0 1 0,-1 0 0,1 0 0,1 3 0,3 12 202,-1 1-1,0-1 1,-1 1-1,-1-1 1,1 27 0,-5 96 173,-27 125-121,15-169-276,9-73-71,2 0 1,1 0 0,3 44-1,-1-66 34,-1 0 1,0 0-1,1 0 0,-1 0 0,1-1 0,-1 1 0,1 0 0,0 0 0,0-1 0,0 1 0,0 0 0,0-1 0,0 1 0,0-1 0,1 0 0,-1 1 0,0-1 0,1 0 0,-1 0 0,1 0 0,0 0 0,-1 0 0,1 0 0,0 0 0,-1 0 0,1-1 0,0 1 0,0-1 0,0 1 0,0-1 0,-1 0 0,1 0 0,0 1 0,0-1 0,3-1 0,7 0 31,0-1 0,0 0 0,0-1 0,17-6-1,-12 3-1,28-5 50,0 1 0,0 3-1,61-3 1,1 7-2440,-86 8-4646,-16-5 3612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39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20 8448,'0'-1'74,"0"0"174,1 0 1,-1 0-1,0 0 1,0 0-1,-1 0 0,1 0 1,0 0-1,0 0 0,0 0 1,-1 0-1,1 0 0,0 0 1,-4-5 4053,4 8-4106,-1-1 0,1 1 0,-1-1 0,1 1 0,-1-1 0,0 0 0,1 1-1,-1-1 1,0 0 0,0 0 0,-1 2 0,-4 5 125,-1 12 52,0 1 0,1-1 1,1 1-1,-3 34 0,0 87 478,7-126-795,6 308 484,0-266-536,2 1-1,3-2 1,26 87 0,-29-125-1,0 0 1,1-1 0,1 0 0,20 30 0,-24-41-57,1 0 1,-1 0-1,1 0 1,0-1 0,0 0-1,1 0 1,0-1-1,0 1 1,0-2 0,1 1-1,0-1 1,0 0-1,10 3 1,-16-6-98,-1-1 0,1 1-1,0-1 1,-1 0 0,1 0 0,0 0 0,-1 0-1,1 0 1,0-1 0,-1 1 0,1 0 0,0-1-1,-1 1 1,1-1 0,-1 1 0,3-2 0,20-18-4120,-11 9 1691,8-3-1645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0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6 133 9344,'-1'-6'1313,"-1"0"0,1-1 0,0 1 1,1-1-1,0-11 0,0 16-1141,0-1-1,0 1 1,1 0-1,-1-1 1,1 1 0,-1 0-1,1 0 1,0 0 0,0-1-1,0 1 1,0 0-1,1 0 1,-1 0 0,0 1-1,1-1 1,-1 0 0,1 0-1,0 1 1,2-2-1,5-3-18,-1 1 0,2 0 1,-1 1-1,0 0 0,1 0 0,0 1 0,0 1 0,0-1 0,0 2 0,18-2 0,-23 3-59,1 0 1,-1 0-1,1 1 0,-1 0 1,1 0-1,-1 0 1,1 0-1,-1 1 0,0 0 1,0 0-1,1 1 0,-2-1 1,1 1-1,0 0 1,-1 0-1,1 1 0,-1 0 1,0-1-1,0 1 0,0 1 1,5 6-1,-5-3 11,1 0 0,-1 1 0,0-1-1,-1 1 1,0 0 0,2 10 0,8 58 252,-13-75-349,3 37 45,-2 0 0,-1 0 0,-10 62 0,3-25-4,6-67-72,0 0-1,1 0 1,0-1-1,1 1 0,0 0 1,1 0-1,-1-1 1,5 11-1,-5-16 17,0 0 0,0-1-1,0 0 1,1 1 0,-1-1-1,1 0 1,-1 0 0,1 0-1,0 0 1,0 0 0,0 0-1,0 0 1,0-1 0,0 1-1,1-1 1,-1 1 0,0-1-1,1 0 1,-1 0 0,1 0-1,0 0 1,-1-1 0,1 1-1,0-1 1,-1 1 0,1-1-1,0 0 1,-1 0 0,6-1-1,16-3-822,-1-1-1,1-1 0,39-15 1,-20 7-4637,-23 9 529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0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10112,'4'1'877,"0"-1"0,0 1 1,0 0-1,0 0 1,0 0-1,-1 0 0,8 4 1,27 17 2423,-24-14-2331,7 5-365,0 1 0,0 1 0,23 22 0,-33-25-544,0 0 0,0 0 0,-1 1 1,-1 0-1,0 1 0,8 19 0,5 12-53,-3 1-1,-2 1 1,-2 0-1,-2 1 1,-2 1 0,4 52-1,-13-82-707,-2-1 0,0 1-1,-2-1 1,0 0 0,0 1 0,-2-1-1,0 0 1,-2-1 0,1 1-1,-2-1 1,-1 0 0,-15 26 0,-3-1-3748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5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26 6528,'-8'-13'9150,"17"12"-5271,38 1-2715,-11 1-585,0-1 0,37-7 0,-31 3-112,82 2 1,-67 3-283,64 6 357,2 0 36,-42-7-1762,-63-4-9872,-4-1 6758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1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10 383 9728,'-10'-5'11365,"62"2"-9147,51-8 1,85-12 234,26 8-1699,-103 11-532,223-23 493,79-5-222,-68 9-384,-209 12 42,119-15 98,-116 11-227,186 2-1,127-13 107,-437 24-128,333-40 111,19-3-89,-211 37 42,-32 2-32,-77 3-17,133-13-3,-33 1 108,189 4 0,-61 11-1053,-274 0 487,-1 0 1,1 0 0,0 0-1,0 0 1,-1 0 0,1 1-1,0-1 1,-1 0 0,1 0 0,-1 1-1,1-1 1,0 0 0,-1 1-1,1-1 1,-1 1 0,1-1-1,0 2-890,0-2 891,0 2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4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46 8448,'-13'5'3295,"11"-5"-2913,1 1 0,-1-1 1,0 1-1,1-1 0,-1 1 0,1 0 0,0 0 0,-9 7 7615,14-12-6629,5-3-1267,-1 0 1,1 0 0,1 1 0,-1 0 0,1 1-1,19-8 1,-24 11-62,0 1 0,0-1 0,0 1-1,0 0 1,0 1 0,0-1 0,0 1 0,0 0 0,0 0-1,0 0 1,0 1 0,0 0 0,0 0 0,0 0-1,0 1 1,0 0 0,7 3 0,-5-1 130,1 1 1,-2-1-1,1 1 1,0 1 0,5 6-1,-9-9-82,0 0 1,-1 0-1,0 0 0,0 0 0,0 1 1,0-1-1,0 1 0,0 0 0,-1-1 1,0 1-1,0 0 0,1 7 0,-1-4-21,0 0-1,-1 0 0,0 0 0,-1 0 0,0 0 0,0 0 0,0 0 1,-1 0-1,0 0 0,0-1 0,0 1 0,-1-1 0,0 1 0,-5 6 0,-8 15-71,17-27-90,-1 1 0,1-1 0,0 1 0,0-1 0,0 1 0,0-1 1,0 0-1,2 3 0,-2-4 58,4 5-51,0-1 0,1 1 0,0-1 0,0-1 0,0 1 0,0-1 0,1 0 0,0-1-1,7 3 1,-4-2 43,0 1 0,0 0 0,11 7 0,-4 0 58,-1 1-1,-1 0 1,21 20-1,-32-28 19,0 0 0,-1 0 0,1 0-1,-1 1 1,0-1 0,-1 1-1,1 0 1,-1 0 0,0 0-1,0 0 1,0 0 0,-1 0-1,1 0 1,-1 1 0,-1-1-1,1 0 1,-1 9 0,-1-4 35,-1-1 1,0 1 0,-1-1-1,0 0 1,-1 0 0,1 0-1,-2-1 1,1 1 0,-1-1-1,0 0 1,-1 0-1,0-1 1,0 0 0,-15 13-1,7-8-148,-1 0-1,0-2 1,0 1-1,-1-2 0,-1 0 1,-32 12-1,-29 12-2717,78-33 2682,0 1 0,-1-1 0,1 0 0,-1 0-1,1 1 1,-1-1 0,1 0 0,-1 0 0,1 0-1,-1 1 1,1-1 0,-1 0 0,1 0 0,-1 0 0,1 0-1,-1 0 1,1 0 0,-1 0 0,1 0 0,-1-1 0,1 1-1,-1 0 1,1 0 0,-1 0 0,1 0 0,-1-1 0,1 1-1,-1 0 1,1 0 0,-1-1 0,1 1 0,0 0-1,-1-1 1,1 1 0,0-1 0,-1 1 0,1 0 0,0-1-1,-1 1 1,1-1 0,-1-2-426,1 1-1,0-1 1,-1 1 0,1-1-1,0 1 1,0 0 0,1-5 0,3-20-4400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5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25 8448,'0'-5'820,"0"4"-639,0 0 0,0 0 1,0 0-1,0 0 1,0 0-1,0 0 0,0 0 1,0 0-1,0 0 1,-1 0-1,1 0 0,0 0 1,-1 0-1,1 0 1,-3-4 3279,1 6-2021,-4 3-1049,0 0 1,0 0-1,1 0 0,-1 1 1,1 0-1,0 0 0,0 0 1,1 0-1,-1 1 0,1 0 1,1 0-1,-1 0 0,1 0 1,-4 12-1,2-5-292,1 1-1,0 0 1,1 0-1,1 0 1,0 0-1,0 21 1,3-11-75,1 0-1,1 0 1,10 40 0,28 67-66,-29-98 5,14 39-354,3-1 0,71 122 0,-92-180-453,16 19 1,-21-28 375,0 0 0,0-1 0,1 1 0,0-1 0,0 0 0,0 0 0,0 0 0,7 3 0,1-5-2017,-2-5-1600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5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18 8832,'0'-1'294,"-1"1"0,1-1 0,0 1 0,0-1 1,-1 1-1,1-1 0,0 1 0,-1-1 0,1 1 1,-1-1-1,1 1 0,0 0 0,-1-1 0,1 1 0,-1 0 1,1-1-1,-1 1 0,1 0 0,-1 0 0,0-1 1,1 1-1,-1 0 0,1 0 0,-1 0 0,1 0 1,-1 0-1,0 0 0,1 0 0,-1 0 0,-1 0 1046,-8 9 436,7-4-1676,1-1-1,0 0 1,0 1 0,0-1 0,0 1 0,1 0 0,0 0 0,0-1 0,0 1 0,0 9-1,1 8 34,2 24-1,-1-31-71,2 31-39,10 49 1,-9-76-38,1 0 1,0 0-1,2-1 0,0 0 1,12 22-1,-17-36 14,0 0 0,1 0 0,-1-1 0,1 1 0,0-1-1,0 1 1,0-1 0,1 0 0,-1 0 0,1-1 0,-1 1 0,1-1 0,0 1 0,0-1 0,7 2 0,-7-3 19,0 0-1,0-1 1,0 1 0,0-1 0,0 0 0,0 0 0,0 0-1,0-1 1,0 1 0,0-1 0,0 0 0,-1 0 0,1 0 0,0-1-1,0 0 1,-1 1 0,7-5 0,1-2 114,-1 1-1,-1-1 1,1-1 0,-1 0-1,-1 0 1,1-1 0,9-15-1,0-3 252,23-50 0,-38 71-338,0 1 1,0-1 0,-1 0 0,0 0-1,0 0 1,-1 0 0,1 0 0,-2-1-1,1-13 1,-2 17-18,1 0-1,-1-1 1,0 1 0,0 0-1,-1-1 1,1 1-1,-1 0 1,0 0 0,0 0-1,0 0 1,-1 1 0,1-1-1,-1 1 1,0-1-1,0 1 1,0 0 0,-6-4-1,-10-6-180,-1 0 0,-1 2 0,0 0 0,0 1 0,-27-7 0,16 5-3217,-41-22 0,67 31 778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6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11648,'0'1'3733,"6"3"-3147,-1 1 1,1-2-1,0 1 0,0-1 0,0 0 1,1 0-1,12 4 0,-9-4-259,1 1-1,12 8 0,-12-5-228,0 0 0,0 1 0,0 1 0,-1 0 0,-1 0 0,0 1 0,0 0 0,-1 1 0,0 0 0,-1 0 0,0 1 0,0-1 0,-2 1 0,1 1 0,3 14 0,6 31 66,-4 1 0,-1 0 0,1 84 0,-10-32-1484,-1-66-2288,0-40 872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6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7808,'2'-7'1076,"0"1"1,0 0-1,-1 0 1,0-1-1,0 1 1,0-8 0,-1 12-842,1 0 0,-1 0 0,0 1 0,1-1 1,-1 0-1,1 0 0,0 1 0,0-1 0,-1 0 1,1 1-1,0-1 0,0 1 0,1-1 1,-1 1-1,0 0 0,0-1 0,1 1 0,-1 0 1,1 0-1,-1 0 0,1 0 0,-1 0 0,1 0 1,-1 1-1,1-1 0,0 0 0,0 1 1,-1-1-1,4 0 0,-2 1-159,0-1 0,-1 1 0,1-1 0,0 1 0,0 0 0,0 0 0,0 0 0,0 1 0,-1-1 0,1 1 0,0-1 0,0 1 0,0 0-1,-1 0 1,1 0 0,-1 0 0,1 1 0,-1-1 0,3 3 0,0 0 101,-1 0-1,0 1 1,-1-1-1,1 1 1,-1 0 0,0 0-1,0 0 1,-1 1-1,1-1 1,-1 1-1,0-1 1,1 11-1,0 2-19,-1 1 0,0 31 0,-2-29-108,4 35 0,-4-54-70,0-1 1,1 1-1,-1 0 0,1 0 1,-1 0-1,1 0 0,0 0 0,0 0 1,0-1-1,0 1 0,0 0 0,0-1 1,0 1-1,1-1 0,-1 1 0,0-1 1,1 0-1,-1 1 0,1-1 1,0 0-1,-1 0 0,1 0 0,0 0 1,0 0-1,0-1 0,-1 1 0,1 0 1,0-1-1,0 1 0,0-1 0,0 0 1,0 0-1,0 0 0,0 0 1,2 0-1,8-1-1428,0-1 0,-1 0 0,1-1 0,20-8 1,-30 10 916,31-11-4897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7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 9216,'0'-21'7871,"2"47"-6633,8 46 0,-1-20-871,27 192 182,-34-236-572,5 45-880,0 60 0,-7-107 570,-1 10-1995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7.7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1 143 10368,'10'-5'3872,"6"0"-3040,20 2 703,-16 3 161,16-6-288,6 1-32,5-4-512,-1 1-128,1-6-416,0 5-192,0-2-96,4 3-832,1-1-256,6-2-2208,-6-6-927,-17-6-705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49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78 7168,'-2'-2'542,"1"1"0,-12-13 11072,15 11-11452,1-1 1,-1 1-1,1 0 1,-1 0-1,1 1 0,0-1 1,1 0-1,-1 1 0,0 0 1,1 0-1,5-3 0,2-1 42,1 2 0,18-6 0,-25 8-179,0 1 1,1 0-1,-1 1 1,0-1-1,1 1 0,-1 0 1,0 0-1,0 0 1,1 1-1,-1 0 0,0 0 1,0 1-1,0-1 1,0 1-1,0 0 0,8 4 1,-7-2 46,0 1 0,0 0 1,0 0-1,0 0 0,-1 0 0,0 1 1,0 0-1,-1 0 0,1 0 0,6 14 1,-2 0 48,-1 1 1,0-1 0,-2 1 0,0 0-1,-2 1 1,3 25 0,-3-1-31,-5 88 0,-3-86 2,-1 14 60,2-37-51,2-17-108,0 0 0,0 0-1,1 13 1,0-20 6,0 0 0,1 0 0,-1 1 0,0-1-1,0 0 1,1 0 0,-1 1 0,0-1 0,1 0 0,-1 0 0,1 0 0,0 0 0,-1 1 0,1-1-1,0 0 1,0 0 0,0 0 0,0-1 0,0 1 0,0 0 0,0 0 0,0 0 0,0-1 0,0 1 0,0 0-1,0-1 1,2 1 0,1-1 0,-1 0 0,0 0 0,1 0 0,-1 0 0,1-1 0,-1 1 0,0-1 0,1 0 0,5-3 0,-3 2 32,38-17 217,-35 14-314,0 0 0,1 1 1,0 0-1,18-4 1,-26 8-188,1 0 1,0 0 0,-1 0-1,1 0 1,0 1 0,-1-1 0,1 1-1,-1 0 1,1 0 0,-1 0-1,1 0 1,-1 0 0,0 0 0,1 1-1,-1-1 1,0 1 0,0 0-1,2 1 1,0 0-884,-1 0 0,1 0 1,0-1-1,0 0 0,6 3 0,5 0-3030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0.2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14 7936,'0'0'220,"0"-1"1,0 1 0,0-1-1,0 0 1,0 1-1,0-1 1,0 1 0,0-1-1,0 0 1,0 1-1,-1-1 1,1 1 0,0-1-1,0 0 1,-1 1-1,1-1 1,0 1 0,0-1-1,-1 1 1,1-1-1,-2 0 1281,-10 4 3181,10-1-4567,-1 0-1,0 0 1,1 1-1,0-1 1,0 0-1,-1 1 1,1-1-1,1 1 0,-1 0 1,0 0-1,1 0 1,-1 0-1,1 0 1,0 0-1,0 0 0,-1 5 1,-1 5 17,1 1 0,-1 22 0,1 51-52,3 0 0,16 105 0,-12-161-102,1-2 1,1 1 0,17 40-1,-17-55 14,0 0 0,2-1-1,-1-1 1,2 1-1,0-1 1,15 15 0,-18-21-165,0 0 0,0 0 0,0-1 0,1 0 0,0 0 0,0-1 1,12 6-1,-16-10-206,-1 1 1,0-1 0,1 0-1,0 0 1,-1 0 0,1 0-1,0 0 1,-1-1 0,1 0-1,0 0 1,0 0 0,-1 0-1,1-1 1,0 1 0,0-1-1,-1 0 1,1 0 0,-1 0-1,1 0 1,-1-1 0,6-3-1,9-8-4490,-1-1 912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5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59 7040,'-1'-1'370,"0"1"0,0-1 1,-1 0-1,1 0 0,0 1 0,0-1 1,0 0-1,0 0 0,0 0 1,0 0-1,0 0 0,0-1 0,0 1 1,0 0-1,0 0 0,1-1 0,-1 1 1,1 0-1,-1-1 0,0-1 1,1 2-244,0 0 1,1 0-1,-1 0 1,0 0-1,0 0 0,1 0 1,-1 0-1,0 0 1,1 0-1,-1 0 1,1 0-1,-1 0 1,1 0-1,0 1 1,-1-1-1,1 0 1,0 0-1,0 1 1,-1-1-1,1 0 1,0 1-1,0-1 1,0 1-1,0-1 1,0 1-1,0-1 1,0 1-1,0 0 0,0-1 1,1 1-1,10-3 52,0 0-1,0 1 0,0 0 0,1 1 0,-1 1 1,19 0-1,-7 3 126,0 0 0,30 8 0,-43-9-101,-1 1 0,0 1 0,0-1 0,0 2 0,-1-1 0,15 11 0,-18-11-70,-1 1-1,1-1 1,-1 1 0,-1 1 0,1-1-1,-1 1 1,0 0 0,0 0-1,0 0 1,-1 0 0,3 8 0,2 9 48,-1 1 0,0 0 1,-2 0-1,-1 0 0,-1 1 1,0 28-1,-3-7-30,-2-1 0,-12 68 0,-4-32 114,-45 126 0,11-44-59,50-157-221,1-1 0,0 1 0,0 0 0,0 0 0,1 0 0,0 1 0,0 5-1,0-9 9,1-1-1,-1 0 0,1 1 0,0-1 0,-1 0 0,1 1 1,0-1-1,0 0 0,1 0 0,-1 0 0,0 0 0,1 0 1,-1 0-1,1 0 0,0-1 0,-1 1 0,1 0 1,0-1-1,4 3 0,2 0 17,0 0 0,0-1 1,0 0-1,1 0 0,16 2 0,47 3 127,-36-5-44,-9 1-69,-1 0 1,1 2-1,-1 1 1,28 11 0,-4 4-2394,-1 5-3528,-32-19 2533,3-2-1285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0.7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117 124 7808,'0'0'2989,"-6"0"-2368,0 0 362,-1 0 0,0 1-1,1-1 1,-1 1 0,-7 2 0,12-2-910,0 0 0,0 0 1,0 0-1,0 0 1,0 0-1,0 0 1,0 0-1,1 1 1,-1-1-1,0 1 0,1-1 1,-1 1-1,1 0 1,0 0-1,-1 0 1,1-1-1,0 1 1,0 0-1,-1 4 0,-2 8 33,0-1-1,1 1 0,0 0 1,-1 26-1,6 58 147,-1-84-242,1 0 1,1-1-1,0 1 1,0-1-1,1 0 0,1 0 1,0 0-1,1-1 0,8 13 1,-11-20-18,2 1 0,-1 0 1,1-1-1,-1 0 0,1 0 1,1 0-1,-1-1 0,9 7 1,-9-9 23,0 0 0,-1 1 0,1-1 0,0-1 1,0 1-1,0-1 0,0 0 0,1 0 0,-1 0 0,0-1 0,0 0 1,8 0-1,-6-1 81,-1 1 1,1-2 0,-1 1 0,0-1-1,0 0 1,0 0 0,0 0-1,0-1 1,0 0 0,-1 0 0,1-1-1,-1 1 1,0-1 0,0 0-1,7-8 1,-6 5 36,0-1 0,0 0 0,-1-1 0,0 0-1,0 1 1,-1-2 0,0 1 0,-1 0 0,4-15 0,-3 7-53,-1-1 0,0 0 0,-1 1 0,0-1 0,-2 0 0,0 0 0,-1 0 0,-4-19 0,3 27-65,-1 0 1,0-1-1,0 2 1,-1-1-1,-1 0 1,1 1-1,-1-1 1,-1 1 0,0 1-1,0-1 1,-1 1-1,0 0 1,0 1-1,-1-1 1,-10-6-1,6 5-193,0 1-1,-1 1 1,-1 0-1,-21-8 1,-59-13-1872,61 19 738,6 4-716,17 5-2038,19 0 59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1.1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10368,'0'0'149,"0"0"0,-1 0 1,1 0-1,-1 0 0,1 0 1,0 0-1,-1 0 0,1 0 1,0 0-1,-1 0 0,1 1 1,-1-1-1,1 0 0,0 0 1,-1 0-1,1 1 0,0-1 1,0 0-1,-1 0 0,1 1 1,0-1-1,-1 0 0,1 1 1,0-1-1,0 0 1,0 1-1,-1-1 0,1 0 1,0 1-1,0-1 0,0 0 1,0 1-1,0-1 0,0 0 1,-1 1-1,1-1 0,0 1 1,0-1-1,0 0 0,0 1 1,1-1-1,-1 1 0,0-1 1,0 0-1,0 1 0,0-1 1,0 1-1,0-1 0,1 0 1,-1 1-1,13 26 879,-7-16-393,6 20-182,-1-1-1,7 39 0,-7-28-182,-7-25-203,48 191 312,-40-149-306,7 97 0,-19-130-296,-2-1 1,0 0-1,-6 25 0,0 4-1595,8-21-1275,0-27 1127,3-6 158,1-2 472,10-2-2226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1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9 105 12032,'-8'5'7551,"13"-10"-7167,4 2-64,6-8-192,6 3-32,5-1-32,6 0-64,-1-1 32,-5 1-320,-1 4-64,1 1-928,0-1-448,0-4-2559,6 0-1921,5-4 2400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1.8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8 10368,'0'-1'127,"0"1"0,0-1 1,0 1-1,0 0 0,-1-1 1,1 1-1,0 0 0,0-1 1,0 1-1,0 0 0,-1 0 1,1-1-1,0 1 0,0 0 1,-1 0-1,1-1 0,0 1 1,0 0-1,-1 0 0,1-1 1,0 1-1,-1 0 0,1 0 1,0 0-1,-1 0 0,1 0 1,0 0-1,-1-1 0,1 1 1,0 0-1,-1 0 0,1 0 1,0 0-1,-1 0 0,1 0 1,0 0-1,-1 0 0,1 1 1,0-1-1,-1 0 0,1 0 1,0 0-1,-1 0 0,1 0 1,0 1-1,-1-1 0,1 0 1,0 0-1,-1 0 0,1 1 1,0-1-1,0 0 0,-1 0 1,1 1-1,0-1 0,0 0 1,0 1-1,0-1 0,-1 0 1,1 1-1,0-1 0,0 0 1,0 1-1,0 0 0,-9 28 1924,8-25-2528,-12 63 514,7-24-37,3-30-42,1 0-1,0 0 0,1 0 1,1 1-1,0-1 0,1 0 1,1 1-1,3 13 0,-5-25 11,1 0-1,0 0 0,0 0 0,0 0 0,0 0 0,0 0 0,0 0 0,1-1 0,-1 1 1,1 0-1,-1-1 0,1 1 0,0-1 0,-1 0 0,1 0 0,0 1 0,0-1 1,0 0-1,0-1 0,0 1 0,0 0 0,4 0 0,2 1 4,1-1 0,0 0 0,0-1 0,11 0 0,-4 0 18,-5 0 34,32 0-41,63 7 0,-92-5 148,0 1 0,-1 0 0,1 1 0,-1 0 0,0 1 0,0 1 0,-1 0 1,21 13-1,-24-12 194,0 0 1,0 0 0,-1 0 0,0 1-1,13 16 1,-20-22-257,1 0-1,0 1 1,-1-1 0,0 1-1,1-1 1,-1 1-1,0-1 1,0 1 0,0 0-1,-1-1 1,1 1-1,-1 0 1,1 0 0,-1 0-1,0-1 1,0 1 0,0 0-1,0 0 1,-1 0-1,1-1 1,-1 1 0,0 0-1,0 0 1,0-1-1,0 1 1,0-1 0,0 1-1,-3 2 1,-2 4-39,-1-2 0,0 1 0,-1-1 0,0 0 1,0 0-1,-1-1 0,1 0 0,-1-1 0,-16 8 0,6-5-640,-1-1-1,1-1 1,-39 8-1,46-12-167,1 0 0,-14-1 0,21-1 410,1 0 1,-1 0 0,0 0-1,0-1 1,1 0 0,-1 0-1,0 0 1,1 0 0,-1-1 0,-3-1-1,-10-11-4137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2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16 116 10496,'-16'-5'9354,"17"4"-9214,-1 1 0,0-1 0,0 1 1,0-1-1,0 0 0,1 1 0,-1-1 0,0 1 0,1-1 1,-1 1-1,0 0 0,1-1 0,-1 1 0,1-1 0,-1 1 0,0 0 1,2-1-1,8-3 78,0 0 0,0 1 1,1 0-1,-1 0 1,1 1-1,22 0 0,-18 0-168,218-30-793,-77-1-6567,-106 20 2516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2.8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10112,'4'1'624,"-1"0"1,1 0 0,-1 0-1,1 1 1,-1-1 0,0 1-1,0-1 1,0 1 0,0 0-1,0 0 1,0 1 0,0-1-1,-1 1 1,5 4 0,11 9 1370,-13-13-1830,-1 0-1,1 0 1,0-1 0,0 1 0,0-1 0,0-1 0,1 1-1,-1-1 1,0 0 0,1 0 0,-1 0 0,8-1-1,5 0-30,1-2 0,24-4 0,-11 0-108,-20 5-96,5-2-491,0 1 0,29 0 0,-41 2 105,1 1 1,-1 0-1,1 0 1,-1 0-1,0 0 1,1 1-1,-1 0 1,0 0 0,0 0-1,0 1 1,-1 0-1,8 5 1,12 15-3204,-6 0-671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3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82 11520,'0'0'4288,"5"0"-3329,0 0 2017,0 0-2016,6 0-160,4 0-384,12 0-192,9 0-128,15 0-160,7 0 32,10 0-736,3 0-320,-3-3-640,-1-8-256,-5-1-1695,12-7-673,8-18 864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3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6272,'10'-47'3680,"-9"25"7141,-1 31-9515,-1 59-157,0 3-528,13 117-1,-12-187-619,2 13 46,1-1 0,6 23 0,-7-32-7,-1 0 0,1-1 0,-1 1 0,1-1 0,0 0 0,0 1 0,1-1 1,-1 0-1,1 0 0,-1 0 0,1-1 0,0 1 0,0-1 0,0 1 0,4 1 1,1-1 15,0 0 1,0 0 0,1-1 0,-1 0 0,1 0 0,-1-1 0,1 0 0,16-1 0,-2-1-25,1-1 0,27-7 0,-14 1-451,0-1 0,-1-2 1,45-20-1,-80 31 411,35-15-3704,-10 11-1805,-15 4 1000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4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50 9472,'-13'-49'11259,"11"60"-10268,2-10-985,0 64 509,11 88-1,14 64-402,-16-153-393,3 0 0,35 113 0,-19-110-2056,2 6-4248,-25-59 2697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4.6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0 180 9472,'0'-1'323,"0"1"0,0-1 1,0 0-1,1 0 0,-1 1 1,0-1-1,0 0 1,0 1-1,1-1 0,-1 0 1,0 0-1,0 1 0,1-1 1,-1 1-1,1-1 0,-1 0 1,1 1-1,-1-1 1,1 1-1,-1-1 0,1 1 1,-1-1-1,1 1 0,1-1 1,16-4 2746,-10 3-2854,66-12 1518,80-4 0,-66 9-1005,193-19-14,382-38-955,-606 58-613,6-1-1562,-1 4-3624,-45 5 1224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6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 8960,'-10'-9'9706,"16"14"-8122,3-1-1340,-1-1 0,1 0 0,1 0-1,-1-1 1,12 2 0,5 0 90,124 33 737,-116-26-996,0 1 0,41 21 0,-63-27-222,0 2-1,-1-1 0,0 2 0,0-1 1,-1 1-1,11 12 0,-4-1-2668,0 1 0,14 26 0,-30-45 2432,0-1 0,0 0 0,0 1 0,0-1 0,0 0 0,0 0 0,1 0 0,1 2 0,15 2-3365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5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55 11648,'-11'0'8858,"14"-1"-7946,129-19 855,-48 10-2131,13-1-3145,-19 3-2939,-46 4 2288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5.6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 11392,'-3'-1'5805,"3"1"-5707,-6 6 1699,-7 11-1274,-1 13-72,-18 53-1,26-65-409,2 0 0,0 0-1,1 0 1,-1 34-1,4-48-42,-1 1-1,2-1 1,-1 1-1,0-1 0,1 1 1,0-1-1,0 0 1,0 1-1,1-1 1,-1 0-1,1 0 0,0 0 1,0 0-1,1 0 1,-1 0-1,1-1 1,0 1-1,0-1 0,0 0 1,0 0-1,0 0 1,1 0-1,-1 0 1,1-1-1,0 1 0,0-1 1,0 0-1,7 2 1,5 1-26,1 0 0,0-1 1,0-1-1,1 0 0,29 0 0,-22-2 29,46 9-1,-34-1 390,-1 1-1,0 2 0,43 21 1,-72-30-147,-1 1 0,0-1 0,0 1-1,0 1 1,0-1 0,-1 1 0,0 0 0,6 6 0,-10-9-183,0-1-1,0 0 1,-1 1-1,1-1 1,0 1-1,0-1 1,-1 1 0,1 0-1,-1-1 1,0 1-1,1 0 1,-1-1-1,0 1 1,0 0-1,0-1 1,0 1-1,0 0 1,0-1-1,0 1 1,-1 0 0,0 1-1,-1 3 63,0 0 0,-1-1 0,0 1 0,-5 6 0,1-1-52,-9 22 44,12-25-159,0 0-1,0 0 0,-1 0 0,0 0 0,-7 7 1,6-8-235,-1 0 1,0-1-1,-1 0 1,0 0-1,1-1 1,-2 0 0,1-1-1,-1 1 1,1-2-1,-13 5 1,14-6-389,-1 0 1,0 0-1,0-1 0,0 0 0,0-1 1,0 1-1,0-1 0,0-1 0,0 0 0,1 0 1,-1 0-1,-14-5 0,0-3-3678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5.9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5 153 10368,'-4'0'4494,"6"2"-2695,13 1 617,-1-4-1875,0 0 1,1-1 0,-1 0-1,0-1 1,25-10 0,69-34 171,-3 1-2858,-70 33-1561,59-11-1,-72 19-303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6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1424 15 7424,'-17'-12'2448,"17"12"-2393,-1-1 0,1 1 0,0 0 0,-1 0 0,1 0 0,-1-1 0,1 1 0,-1 0 0,1 0 0,0 0 0,-1 0 0,1 0 0,-1 0 0,1 0 0,-1-1 0,1 1 0,-1 1 0,0-1 0,-9 0 673,1 0 0,-1 1 0,-12 3 0,-333 116 5662,347-117-6279,-27 12 98,1 0 0,1 3 0,0 0 0,-53 42 0,57-37-139,1 2-1,1 1 0,-45 58 1,19-18-44,2 3 1,-42 78 0,-75 211 0,163-348-28,-120 318 37,95-228 34,-23 140 0,40-156 35,4 1 0,3 89 1,8-107 20,2-1 1,4 1-1,18 72 1,-16-102-23,1 0 0,2-1 1,33 65-1,-12-43 93,51 68-1,-46-72-14,80 82-1,-65-86-59,2-2-1,2-4 1,2-1 0,2-4-1,69 33 1,-42-29 99,2-4 1,2-4-1,116 27 1,-133-44 35,0-4-1,1-3 1,141 2 0,-157-15-74,0-2 1,0-3-1,-1-3 1,0-3-1,73-24 1,-79 18 27,-1-3 1,94-52-1,-108 50-96,-1-2 1,-1-1-1,-2-3 0,37-37 0,-7-4 37,-3-3 0,-4-2 0,-3-3 0,-3-2 0,43-92 0,-50 77-40,-4-3 0,50-182 0,-52 85-92,-36 179-24,-2 10 3,6-31-33,-1 1 1,0-76 0,-33-134-128,26 243 157,1 0 0,-45-229-323,-42-18-110,70 204 280,-3 0 1,-44-77-1,13 53-64,-62-68 0,111 137 215,1 0 3,-28-33-100,-1 1 0,-2 2 0,-46-38-1,46 48 38,-1 2-1,-1 1 0,0 1 1,-2 2-1,-38-11 0,8 6-80,0 4-1,-102-14 1,81 22-157,-108 3 0,-43 18-891,50 14-495,42-1-796,30-5-426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8.7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317 126 2688,'-2'-6'698,"1"0"1,-1 0-1,1 0 0,1 0 0,-1 0 1,1 0-1,1-10 0,-1-4 1790,6-27 3432,-8 52-2507,-8 25-2666,-1 20-398,-3 0 1,-2 0-1,-45 91 0,-54 40-447,60-108-2822,52-70 2161,0 0 0,0 1-1,0-1 1,0-1 0,-7 6 0,3-3-3539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9.0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0 9472,'0'2'337,"-1"-1"0,1 1 1,-1-1-1,1 1 0,-1 0 0,1-1 1,0 1-1,0 0 0,0-1 1,0 1-1,0 0 0,0-1 0,0 1 1,0 0-1,1-1 0,-1 1 0,1-1 1,-1 1-1,2 1 0,0 1 2,1-1 0,0 1 0,0-1 0,0 0 0,7 6 0,-7-7-393,90 68 946,-57-44-654,39 32-65,-3 3-1,71 77 1,-137-132-210,-2-2-4,0 1 1,0-1-1,1 0 0,0 0 1,6 4-1,-9-7-203,0 0 1,0 0-1,0 0 1,0-1-1,0 1 0,0-1 1,0 1-1,0-1 0,0 0 1,0 0-1,0 0 0,0 0 1,0 0-1,0 0 0,0-1 1,0 1-1,0-1 0,0 1 1,0-1-1,3-1 1,20-11-4093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0:59.6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8320,'9'2'5203,"34"10"-3996,-26-5-713,-1 0-1,0 0 1,0 1 0,-1 1-1,0 1 1,-1 0-1,15 15 1,85 92 2185,-81-78-2073,56 47 0,-54-58-515,1-3 0,1 0 0,75 35 0,129 34-130,-231-91-550,-1 1 0,0 0-1,0 1 1,0 0 0,8 6-1,-2-2-2178,1-3-2047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0.0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1 11520,'0'0'3733,"-5"4"-1200,4 2-2298,0-1-1,1 0 1,-1 1-1,1-1 1,0 0-1,1 1 1,0 5-1,0 3 55,21 238 1244,3 47-1412,2 21-1114,-1-109-4249,-26-210 5237,9 57-4416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1.6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91 782 8704,'0'1'2896,"1"8"-1902,-2-1 0,1 1 0,-1-1 1,0 1-1,-1-1 0,-4 13 0,1-2 223,5-16-951,0 0 1,-1-1 0,1 1-1,-1-1 1,0 1 0,1-1-1,-1 1 1,-1-1-1,1 1 1,-2 2 0,3-5-200,-1 0 1,1 0 0,0 0-1,-1 1 1,1-1 0,0 0-1,-1 0 1,1 0 0,-1 0-1,1 0 1,0 0 0,-1 0-1,1 1 1,-1-1 0,1 0-1,0-1 1,-1 1 0,1 0-1,-1 0 1,1 0 0,0 0-1,-1 0 1,1 0 0,-1 0-1,1-1 1,0 1 0,-1 0-1,1 0 1,0 0 0,-1-1-1,-9-8 502,6 3-464,1 0 1,-1-1-1,1 1 0,1-1 0,-1 1 0,1-1 0,-3-13 1,-4-54 154,8 62-194,-5-93 89,4 1 0,25-206-1,-19 285-149,0-9-51,1 0 0,15-48 0,-19 77 30,2-1 0,-1 1 1,0-1-1,1 1 0,4-6 1,-7 11 11,1-1 1,-1 0 0,1 0 0,-1 0 0,1 1-1,0-1 1,-1 0 0,1 1 0,0-1 0,0 0-1,0 1 1,-1-1 0,1 1 0,0-1 0,0 1 0,0 0-1,0-1 1,0 1 0,0 0 0,0 0 0,0 0-1,0-1 1,0 1 0,0 0 0,0 0 0,0 1-1,0-1 1,0 0 0,0 0 0,0 0 0,0 1 0,0-1-1,-1 0 1,1 1 0,0-1 0,0 1 0,0-1-1,1 1 1,3 4-8,0-1 0,0 1 1,0 0-1,-1 0 0,0 0 0,0 1 0,5 8 0,21 45-56,-26-50 67,18 43 1,16 63 0,-2-6-94,-35-107 89,0 0 1,-1 1-1,1-1 1,1 0-1,-1 0 1,0 0-1,0-1 1,1 1-1,-1 0 1,1 0-1,-1-1 1,4 3-1,-5-4 5,1 1-1,-1-1 1,1 0 0,-1 0-1,1 1 1,0-1 0,-1 0-1,1 0 1,-1 0-1,1 0 1,-1 0 0,1 0-1,-1 0 1,1 0 0,0 0-1,-1 0 1,1 0 0,-1-1-1,1 1 1,0 0-1,1-1 4,-1 0 0,0 0 1,0 0-1,0 0 0,0 0 0,0 0 0,0 0 0,0 0 0,0 0 0,0 0 0,1-3 0,6-13 15,0-1 1,9-33 0,2-4-10,-14 42-5,1-2 1,12-24 0,-16 36-17,0 0-1,-1 0 1,1 0-1,0 1 1,0-1-1,1 1 1,-1-1 0,1 1-1,-1 0 1,1 0-1,0 0 1,-1 0-1,1 0 1,4-1 0,-4 3 6,-1-1 1,0 1-1,1 0 1,-1 0-1,1 1 1,-1-1-1,1 0 1,-1 1-1,1 0 1,-1-1-1,0 1 1,1 0-1,-1 0 1,0 0-1,0 1 1,0-1-1,0 0 1,0 1-1,0-1 1,0 1-1,2 3 1,6 5 19,-1 0 0,12 16 0,-9-9-20,0 1 1,-1 1-1,-1 0 0,0 0 0,-2 1 0,0 0 1,-1 0-1,-2 1 0,7 36 0,-4-1-50,35 201-2188,-40-243 1711,-1-1 1,2 1-1,0-1 0,1 0 1,9 19-1,-13-31 403,-1 1 0,1-1-1,0 0 1,0 1-1,0-1 1,0 0-1,0 0 1,0 0 0,1 0-1,-1 0 1,0 0-1,1 0 1,-1-1 0,3 2-1,-3-1 28,0-1 1,0 0-1,0 0 0,0 0 0,0 0 0,0 0 1,1 0-1,-1 0 0,0 0 0,0-1 0,0 1 0,0 0 1,0-1-1,0 1 0,0 0 0,1-2 0,3-1-338,0-1-1,0 0 0,-1-1 0,1 1 1,-1-1-1,4-5 0,27-34-3633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2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27 8704,'4'0'6763,"4"0"-3757,21-4-1714,-10-2-1007,0 1 1,0 1 0,1 1 0,0 1 0,-1 0-1,1 2 1,25 1 0,-37 0-516,0 0 1,-1 1-1,1 0 1,0 0-1,0 1 1,-1 0-1,1 0 1,-1 0-1,0 1 1,0 1-1,0-1 1,-1 1-1,0 0 1,0 0-1,0 1 1,0 0-1,-1 0 1,0 0-1,0 0 1,5 10-1,2 11-2025,-1-3-1937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6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9216,'0'0'2981,"0"0"-2864,0 0 0,0 0 1,0 0-1,0 0 0,0 0 0,1 0 0,-1-1 0,0 1 1,0 0-1,0 0 0,0 0 0,3 2 2579,-2-2-2579,-1 0 0,0 1 0,-3 106 5847,1 1-5320,38 544-367,-33-622-1514,1-1 0,11 38-1,-15-65 1010,1 0-1,-1-1 1,1 1-1,0 0 0,-1 0 1,1-1-1,0 1 1,0 0-1,0-1 1,0 1-1,3 2 0,-4-4 125,0 0-1,1 1 1,-1-1-1,0 0 1,1 0-1,-1 0 0,1 0 1,-1 0-1,0 0 1,1 1-1,-1-1 1,0 0-1,1 0 1,-1 0-1,1 0 0,-1 0 1,0-1-1,1 1 1,-1 0-1,1 0 1,0 0-1,10-10-2366,9-11-1422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2.3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1 10752,'-8'-1'7964,"8"2"-7754,-3 11 1914,8 22-3638,-4-27 2287,7 42-749,25 84 0,-16-73-87,-10-31 78,13 32 0,-17-53-430,0 0 0,1-1 1,0 1-1,1-1 0,-1 0 1,2 0-1,-1-1 0,10 10 1,-13-14 137,-1-1 0,0 0 0,1 0 1,0 0-1,-1 0 0,1 0 0,-1 0 1,4 0-1,15 1-3840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3.21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121 61 9088,'-1'-1'514,"0"1"0,1-1 0,-1 0 1,0 1-1,0-1 0,0 0 0,0 1 1,0-1-1,0 1 0,0 0 0,0-1 1,0 1-1,-1-1 0,-11-5 1241,-15-18 34,10 7-405,17 16-1351,1 1-1,-1-1 0,1 1 1,-1-1-1,1 1 0,-1 0 0,0-1 1,1 1-1,-1 0 0,1 0 1,-1-1-1,0 1 0,1 0 0,-1 0 1,0 0-1,1 0 0,-1 0 1,0 0-1,1 0 0,-1 0 0,0 0 1,1 0-1,-1 0 0,0 0 1,1 0-1,-1 1 0,1-1 0,-1 0 1,0 0-1,1 1 0,-1-1 1,1 0-1,-1 1 0,1-1 0,-1 1 1,1-1-1,-1 1 0,1-1 1,-1 1-1,1-1 0,0 1 0,-1-1 1,0 2-1,0 1-6,-1 1 1,0-1-1,1 1 1,-1-1-1,1 1 0,-1 4 1,-2 14-41,1 0 0,-1 40 0,4-49 19,1 0 0,0 0 0,1 1 1,0-1-1,1 0 0,5 12 0,-6-19-19,1-1-1,0 1 1,0-1-1,0 1 1,1-1-1,0-1 1,0 1-1,0 0 0,9 7 1,-10-9 14,1-1-1,0 1 1,0 0 0,0-1-1,0 0 1,0 0 0,1 0 0,-1-1-1,1 1 1,-1-1 0,1 0 0,-1 0-1,8 0 1,-11-1 20,1-1 0,-1 1 0,0 0 0,1 0 0,-1 0 0,0-1 0,0 1 0,1-1 0,-1 1 0,0-1 0,0 1 0,0-1 0,0 0 0,0 1 0,0-1 0,0 0 0,0 0 0,0 0 0,0 0-1,0 0 1,0 0 0,-1 0 0,1 0 0,0 0 0,-1 0 0,1-1 0,-1 1 0,1 0 0,-1 0 0,1 0 0,-1-1 0,0 0 0,1-7 97,0 1 0,0 0 0,-1-1-1,-1-8 1,1 1-69,-11-130 110,7 109-7,2 4-124,3 23-139,4 22-86,5 24 178,-6-16-11,1-2-1,1 1 1,1 0 0,0-1 0,15 25-1,-20-40 84,0-1-1,0 1 1,0 0-1,0-1 0,1 1 1,3 3-1,-5-6-24,-1 0 0,0 0 0,1 0 0,-1 1-1,0-1 1,1 0 0,-1 0 0,0 0 0,1 0-1,-1 0 1,0 0 0,1 0 0,-1 1 0,1-1 0,-1 0-1,0-1 1,1 1 0,-1 0 0,1 0 0,-1 0 0,0 0-1,1 0 1,-1 0 0,1-1 0,0 1 31,-1-1 0,1 0-1,0 1 1,-1-1 0,1 0 0,0 0 0,-1 0 0,1 0 0,-1 1 0,0-1-1,1 0 1,-1 0 0,0 0 0,1-1 0,11-37 198,1 2 0,19-38 0,-31 73-259,0 0-1,0 0 1,0 0 0,0 0-1,1 0 1,-1 0 0,1 0 0,-1 1-1,1-1 1,-1 0 0,1 1-1,0-1 1,0 1 0,-1 0 0,1 0-1,0 0 1,0 0 0,1 0-1,-1 0 1,0 0 0,3 0 0,-2 1-4,1 0 1,-1 0 0,1 0 0,-1 1-1,0 0 1,0 0 0,1 0-1,-1 0 1,0 0 0,0 0 0,0 1-1,0-1 1,5 5 0,28 20-860,-1 2 0,43 46 1,-52-48-771,-13-11-463,1-2 1,17 14 0,-10-12-2520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4.5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8960,'0'0'12255,"6"0"-11497,144-2 1985,4 0-4953,-150 2 1576,0 0 0,-1 1 0,1-1 0,0 0-1,-1 1 1,1 0 0,-1 0 0,1 0 0,5 3 0,2 1-4043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4.8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10112,'5'19'3872,"0"-10"-3040,6-1 352,-6-2-65,0-3-287,6 2 64,5 1-384,4-3-64,1-3-256,11 0-128,-1 0-32,4 5-32,2 1 0,-1 2-1280,1 1-576,0 0-3263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5.6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90 163 7168,'-2'-2'598,"-1"0"0,0 0 0,1 0 0,-1 0 1,0 1-1,0-1 0,0 1 0,0 0 0,-6-2 0,-9-3 1351,13 4-1565,1 0 0,0 0 0,0 0 0,0 0 0,1-1 0,-1 1 0,-5-6 805,16-1-15,18-7-785,0 1 0,1 2 1,0 1-1,1 1 0,1 1 1,0 1-1,0 2 0,37-6 1,-62 13-328,0 0 0,0 0 1,0 0-1,0 0 1,1 0-1,-1 0 0,0 1 1,-1-1-1,1 1 1,0 0-1,0 0 0,0 0 1,0 0-1,-1 1 0,1-1 1,0 1-1,-1 0 1,1-1-1,-1 1 0,0 0 1,3 3-1,-2-1 4,-1 0-1,1 0 1,-1 0-1,1 1 1,-1-1-1,-1 1 1,1-1-1,0 1 1,-1 0-1,0-1 1,0 1-1,0 9 1,0 33 22,-1 1 0,-12 80 0,-31 94-80,40-212-41,1 1-1,1 0 1,0 18 0,0-26 29,1 0-1,0 0 1,1-1-1,-1 1 0,0 0 1,1 0-1,0-1 1,0 1-1,-1 0 0,1-1 1,1 1-1,-1-1 1,0 1-1,1-1 1,-1 0-1,1 1 0,0-1 1,0 0-1,2 3 1,-2-4 6,0 0 1,0-1 0,1 1 0,-1 0 0,0-1 0,0 1 0,0-1 0,0 1 0,1-1 0,-1 0-1,0 0 1,0 0 0,1 0 0,-1-1 0,0 1 0,3-1 0,3-1 0,-1-1 0,15-5 0,19-11-2416,69-22 0,-69 33-1321,-26 5-1687,23-6 0,-17 1 1368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6.1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107 37 8320,'0'-1'300,"0"-1"1,0 0 0,-1 1-1,1-1 1,-1 0-1,1 1 1,-1-1 0,0 0-1,0 1 1,1-1-1,-1 1 1,0-1 0,0 1-1,-1 0 1,1-1-1,0 1 1,0 0 0,-1 0-1,1 0 1,0 0-1,-3-1 1,3 1-191,0 0-1,0 1 1,0-1 0,0 1 0,0 0-1,0-1 1,-1 1 0,1 0 0,0-1-1,0 1 1,0 0 0,0 0-1,-1 0 1,1 0 0,0 0 0,0 1-1,0-1 1,0 0 0,-1 0 0,1 1-1,0-1 1,0 1 0,0-1 0,0 1-1,0-1 1,0 1 0,0 0-1,0-1 1,0 1 0,0 0 0,0 0-1,0 1 1,-4 4-10,1 0-1,1 1 0,-1 0 1,1-1-1,0 1 1,-2 8-1,-9 45 309,10-40-240,2 0 0,0 0-1,1 0 1,3 26 0,15 78 214,-8-79-315,2-1-1,3-1 0,1 1 0,31 62 0,-33-83-154,0-1-1,1-1 0,32 37 0,-34-45-198,1-1-1,1 0 0,-1-1 1,2 0-1,0-1 1,21 11-1,-34-20-27,1 1 0,0-1 0,0 0-1,-1 0 1,1 0 0,0 0 0,0-1 0,0 1 0,0-1-1,0 0 1,0 0 0,0 0 0,0 0 0,0 0 0,0-1-1,0 1 1,-1-1 0,1 0 0,0 0 0,4-2 0,18-12-3589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6.4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8960,'2'2'602,"-2"-1"1,1 1 0,0 0-1,0-1 1,0 1 0,-1 0 0,1 0-1,-1 0 1,0 0 0,1-1-1,-1 1 1,0 2 0,3 13 937,23 65 66,-16-51-1560,-1 1-1,5 33 1,-6-22-87,1 15-580,-8-43-85,1 0 1,0 0 0,1 0-1,1-1 1,6 15 0,-10-28 618,0-1 15,0 1 0,0-1-1,0 0 1,0 1 0,0-1 0,0 0 0,0 1 0,1-1-1,-1 0 1,0 1 0,0-1 0,0 0 0,0 0 0,1 1-1,-1-1 1,0 0 0,0 1 0,1-1 0,-1 0 0,0 0 0,0 0-1,1 1 1,-1-1 0,0 0 0,1 0 0,-1 0 0,0 0-1,1 1 1,-1-1 0,0 0 0,1 0 0,-1 0 0,0 0-1,1 0 1,-1 0 0,0 0 0,1 0 0,-1 0 0,0 0-1,1 0 1,4-8-3266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6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9216,'15'17'2757,"21"33"0,-13-16-1060,2-1 0,56 59 0,-58-68-1529,-6-5-130,-1 0 1,0 0 0,-2 2-1,0 0 1,-1 1 0,-1 0-1,16 43 1,-17-31-267,-1 0 0,8 57-1,-15-73-671,-2 0 0,0 0 0,-1 0-1,-1 0 1,-1 0 0,-8 35 0,4-28-3100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7.5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16 714 9088,'-4'-3'2751,"3"2"-2442,1 1 1,-1-1 0,1 1 0,-1-1-1,0 1 1,1 0 0,-1-1-1,0 1 1,1 0 0,-1-1 0,0 1-1,1 0 1,-1 0 0,0 0-1,-1-1 1,2 1-152,0-1 0,0 0 1,0 0-1,0 0 0,0 0 0,0 0 0,1 0 0,-1 1 0,0-1 0,0 0 1,1 0-1,-1 0 0,0 0 0,1 1 0,-1-1 0,1 0 0,-1 0 0,1 1 1,0-2-1,113-50 3271,-64 35-2761,0 3 0,101-16 0,-76 17-411,118-28 259,52-10 3,85-7-268,30 23-185,-239 27-74,347-35-57,-323 23 255,169-47 0,401-102 380,-576 147-514,146-5 0,144 15-4,-359 11-50,100-2 31,87-2-66,-231 5-303,142 4 472,-113 2-2815,0 3-3375,-34-5 353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8.5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74 8704,'-3'0'1219,"-8"3"8345,16-3-9158,0-1 0,0 0 0,0 0 0,0 0 0,-1-1 0,1 0 0,5-3 0,3 0-22,17-7-161,2 1 1,-1 2-1,1 1 0,1 1 0,52-4 0,-79 11-151,-1 0 0,1 0 0,-1 0 0,1 1 0,-1 0 0,0 0-1,1 1 1,-1-1 0,0 1 0,7 3 0,-9-3-2,0 0 1,0 0-1,0 0 0,0 1 0,0-1 0,0 1 1,-1 0-1,1 0 0,-1-1 0,0 2 1,0-1-1,0 0 0,0 0 0,0 1 0,2 6 1,-2-3-36,0-1 0,-1 1 0,1 0 0,-1 0 1,-1 0-1,1 0 0,-1-1 0,0 1 0,-2 14 1,-4 16 12,6-36-71,0 1 1,-1 0 0,1-1 0,0 1 0,0-1 0,0 1 0,0-1 0,0 1 0,0 0 0,0-1 0,0 1 0,1-1 0,-1 1 0,1-1 0,-1 1-1,1-1 1,0 1 0,-1-1 0,1 1 0,0-1 0,0 0 0,0 0 0,0 1 0,0-1 0,0 0 0,1 0 0,0 1 0,5 2-64,-1 1 0,1-1 0,0-1 0,10 5 0,3 1 94,-3 1-72,16 14 1,-16-12 56,-14-9 39,0-1 1,-1 1-1,1 0 0,-1-1 1,0 1-1,1 0 0,-1 1 0,-1-1 1,1 0-1,0 0 0,-1 1 0,1-1 1,-1 1-1,0-1 0,-1 1 0,1 0 1,0-1-1,-1 1 0,0 0 1,0 0-1,0 4 0,-2 6 74,0 1-1,0-1 1,-1 0-1,-6 14 1,5-15-195,-1-1 1,0 1-1,-1-1 1,0 0-1,-1 0 1,-1-1 0,0 0-1,0 0 1,-1-1-1,0 0 1,-1-1-1,0 1 1,-1-2 0,0 0-1,0 0 1,-1-1-1,1 0 1,-18 6 0,18-8-206,0 0-305,0 0 1,0 0-1,-1-1 0,1-1 1,-1 0-1,0-1 1,-14 2-1,24-4 416,1 0 1,0 0-1,0 0 0,0 0 1,0 0-1,-1 0 0,1 0 1,0 0-1,0-1 0,0 1 1,0 0-1,0-1 0,0 1 1,0-1-1,0 1 0,0-1 1,0 1-1,0-1 1,0 0-1,0 0 0,0 1 1,0-1-1,0 0 0,1 0 1,-1 0-1,0 0 0,1 0 1,-1 0-1,1 0 0,-1 0 1,0-2-1,4-18-4254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7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31 198 7680,'-8'-1'766,"-9"-3"5129,17 4-5796,0 0 0,-1-1 0,1 1 1,-1 0-1,1-1 0,0 1 0,-1 0 1,1-1-1,0 1 0,-1 0 0,1-1 0,0 1 1,0 0-1,-1-1 0,1 1 0,0-1 1,0 1-1,0-1 0,-1 1 0,1 0 1,0-1-1,0 1 0,0-1 0,0 1 1,0-1-1,0 1 0,0-1 0,0 1 1,0-1-1,0 1 0,0-1 0,1 0 0,2-7 71,0 1-1,0-1 0,1 0 0,0 1 1,0 0-1,1 0 0,0 0 0,0 1 0,1 0 1,9-9-1,-3 4-1,0 2 1,1 0 0,0 0 0,0 1-1,1 1 1,19-8 0,-21 10 20,0 1 1,1 0 0,-1 1-1,1 0 1,0 1 0,0 0 0,24 1-1,-31 1-20,-1 1 0,0-1-1,0 1 1,0 1 0,0-1 0,-1 0-1,1 1 1,0 0 0,-1 0-1,1 1 1,-1-1 0,1 1-1,-1 0 1,0 0 0,0 1 0,6 6-1,-6-5-47,-1 0-1,0 0 1,0 0 0,0 0-1,0 1 1,-1-1 0,0 0-1,0 1 1,-1 0-1,1-1 1,-1 1 0,0 0-1,-1 0 1,0 6 0,-1 3-85,0-1 0,-2 1 0,0-1 0,0 0 0,-2 0 0,-8 20 0,-3 12 16,15-44-102,0 1 1,0 0 0,1 0 0,-1 0-1,1 0 1,-1 0 0,1 0 0,0 0-1,0 0 1,1 0 0,-1 0 0,1 3-1,0-4 11,0-1 0,0 1 0,0 0 0,0-1-1,0 1 1,0 0 0,0-1 0,1 1 0,-1-1-1,1 0 1,-1 1 0,1-1 0,-1 0 0,1 0 0,0 0-1,-1 0 1,1 0 0,0 0 0,2 0 0,12 4-50,1 0 1,18 2 0,-23-5 90,1 0 1,0 1 0,-1 1 0,24 10 0,-25-9 99,9 5 569,-20-9-629,1-1-1,-1 1 1,1 0 0,-1-1 0,1 1 0,-1 0 0,1-1-1,-1 1 1,0 0 0,1-1 0,-1 1 0,0 0 0,0 0-1,1-1 1,-1 1 0,0 0 0,0 0 0,0-1 0,0 1-1,0 0 1,0 0 0,0 0 0,0-1 0,-1 2-1,-5 21 118,-1-1 0,-2 0-1,-15 30 1,-12 8-919,24-43-1921,-16 34 0,27-49 1812,0 1 0,0-1 1,0 0-1,1 1 0,-1-1 1,1 1-1,-1 4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09.0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26 9088,'-6'-9'2638,"-4"-8"6382,5 23-7596,2-1-1298,1 0 1,0 1-1,0 0 0,0 0 1,1-1-1,-2 9 0,-2 40 185,3 1-284,2 1 1,3-1-1,3 1 0,23 106 1,-17-119-21,1 0 0,3-1 0,1-1 0,2 0 0,1-2 0,43 62 0,-45-78-288,1-1-1,1 0 0,0-2 0,2 0 0,44 31 1,-55-44-419,-1-1 1,1 0-1,0 0 1,0-1-1,24 7 0,-33-12 430,0 0-1,0 0 1,-1 1-1,1-1 0,0 0 1,0-1-1,0 1 1,0 0-1,-1 0 0,1-1 1,0 1-1,0-1 1,-1 0-1,1 1 0,0-1 1,-1 0-1,1 0 1,0 0-1,-1 0 0,0 0 1,1-1-1,1-1 1,18-20-3714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0.6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25 7552,'0'0'10725,"6"-11"-9467,-2 9-1035,-4 2-197,1 0 0,-1 0-1,0 0 1,0 0 0,1 0 0,-1 0-1,0-1 1,0 1 0,1 0-1,-1 0 1,0 0 0,0 0-1,1 0 1,-1-1 0,0 1 0,0 0-1,0 0 1,0-1 0,1 1-1,-1 0 1,0 0 0,0 0-1,0-1 1,0 1 0,0 0 0,0-1-1,1 1 1,-1 0 0,0 0-1,0-1 1,0 1 0,0-1 49,0 1 0,0 0 1,0-1-1,1 1 0,-1 0 0,0 0 1,0-1-1,0 1 0,1 0 1,-1-1-1,0 1 0,0 0 0,1 0 1,-1 0-1,0-1 0,1 1 1,-1 0-1,0 0 0,1 0 0,-1 0 1,0 0-1,1 0 0,-1-1 1,0 1-1,1 0 0,-1 0 0,0 0 1,1 0-1,0 0 0,13 0 2224,-11 0-2952,236 0 2349,-236 0-1781,-1 1 0,0-1 0,1 0 1,-1 1-1,1-1 0,-1 1 0,0 0 1,3 1-1,17 11-4032,-12-8 709,0-4-1973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1.4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51 10752,'-5'-4'11978,"5"3"-11706,2-1-246,-1-1 0,1 1-1,0 0 1,-1-1 0,1 1 0,0 0 0,0 0 0,1 0-1,-1 1 1,0-1 0,1 0 0,-1 1 0,5-2 0,0-1-12,-1 2 0,1-1 0,0 1 0,11-3 0,-15 5 92,1 0 1,-1 0-1,1 0 1,-1 0-1,1 1 1,-1 0-1,1-1 1,-1 1-1,0 0 1,0 1-1,1-1 1,-1 0-1,0 1 1,0 0-1,0 0 1,0 0-1,3 3 0,-3-2 5,1 0 0,-1 0 0,-1 0-1,1 0 1,0 1 0,-1-1 0,1 1-1,-1-1 1,0 1 0,-1 0-1,1 0 1,0 0 0,1 8 0,-1 14-24,-1-1 0,-2 28 1,0-5-132,1-45 24,1 1-1,-1-1 0,1 0 1,0 0-1,0 0 1,1 0-1,-1 0 1,1 0-1,-1 0 1,1 0-1,0 0 0,0-1 1,0 1-1,0-1 1,1 1-1,2 2 1,6 4-61,0 0 0,17 10 0,23 7 1,-39-21 113,-1 0 0,1 1 0,-1 1 0,15 11 1,-25-17-7,-1-1 0,1 1 0,-1-1 0,1 1 0,-1-1 0,0 1 0,1 0 0,-1-1 0,0 1 0,1 0 0,-1-1 0,0 1 0,0 0 0,0-1 1,1 1-1,-1 0 0,0-1 0,0 1 0,0 0 0,0-1 0,0 1 0,0 0 0,-1-1 0,1 1 0,0 0 0,0 0 0,0-1 0,-1 1 0,1-1 1,0 1-1,-1 0 0,1-1 0,0 1 0,-1-1 0,1 1 0,-1 0 0,-3 3 69,1-1-1,0 1 1,-9 5 0,8-5-105,-21 15-115,-44 27 0,4-11-4817,70-58-7736,9 11 9147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1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10368,'0'-1'167,"1"1"0,-1-1 1,1 1-1,0 0 1,-1-1-1,1 1 0,-1 0 1,1 0-1,0-1 0,-1 1 1,1 0-1,0 0 0,-1 0 1,1 0-1,0 0 0,-1 0 1,1 0-1,0 0 1,-1 0-1,1 0 0,0 0 1,-1 0-1,1 0 0,0 1 1,-1-1-1,1 0 0,0 0 1,-1 1-1,1-1 1,-1 0-1,1 1 0,-1-1 1,1 1-1,-1-1 0,1 1 1,-1-1-1,2 2 0,2 3 73,1 0 0,-1 1 0,4 6 0,-1-1 435,23 29 230,114 145 1177,-119-157-1810,51 66 556,-62-75-723,-1 0 0,-1 2 0,10 22 0,-19-35-129,0-1 0,-1 0 1,0 1-1,0-1 1,-1 1-1,0-1 0,0 1 1,-1 0-1,-1 13 1,1-15-390,-1 0 1,-1-1-1,1 1 1,-1-1 0,-3 9-1,3-10-545,0 0-1,-1 0 1,1-1-1,0 1 1,-1-1-1,0 0 1,-6 6-1,-4-7-8811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69 9472,'-10'-2'8670,"9"1"-8128,1 1-465,0-1 0,-1 1-1,1 0 1,0 0 0,0-1 0,0 1-1,0 0 1,0 0 0,0-1-1,0 1 1,0 0 0,0 0 0,0-1-1,0 1 1,0 0 0,0 0 0,0-1-1,0 1 1,0 0 0,1 0 0,-1 0-1,0-1 1,0 1 0,0 0 0,0 0-1,0 0 1,1-1 0,14-13 252,-7 9-99,0 1 0,0 0 0,1 0 0,0 1 0,-1 0 0,1 0 0,16-2 0,-5 0-79,-12 3 97,0 0 1,1 0-1,-1 1 0,15-1 1,-21 2-157,0 0 0,0 0 1,0 1-1,0-1 0,0 0 0,0 1 1,-1-1-1,1 1 0,0 0 1,0 0-1,0 0 0,-1 0 0,1 0 1,0 0-1,-1 0 0,1 0 0,-1 1 1,1-1-1,-1 1 0,0-1 0,0 1 1,1-1-1,-1 1 0,0 0 1,1 2-1,1 5-32,-1 0-1,1 1 1,-1 0 0,-1 0 0,0 0 0,0-1 0,-1 12-1,1 19-68,3 1 12,5 43 149,-9-83-203,0 1 1,0 0 0,1-1-1,-1 1 1,0-1 0,1 1-1,0-1 1,-1 1 0,1-1-1,0 1 1,0-1 0,0 1-1,0-1 1,0 0 0,0 0-1,0 1 1,2 0-1,-2-1-81,0-1-1,0 0 0,0 0 1,0 1-1,0-1 0,0 0 1,-1 0-1,1 0 0,0 0 1,0 0-1,0 0 0,0-1 1,0 1-1,0 0 0,0 0 1,0-1-1,0 1 0,-1 0 1,1-1-1,0 1 0,0-1 1,0 1-1,-1-1 0,1 0 1,0 1-1,-1-1 0,1 0 1,0 1-1,-1-1 0,1 0 1,0-1-1,5-6-1610,-3 4 478,1 0-1,-1 0 0,9-6 1,12-4-3764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3.4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23 7808,'-7'9'3549,"7"-9"-3457,0 0-1,0 0 1,0 0 0,0 1-1,0-1 1,0 0-1,0 0 1,0 0 0,0 0-1,0 0 1,0 1-1,1-1 1,-1 0 0,0 0-1,0 0 1,0 0-1,0 0 1,0 1 0,0-1-1,0 0 1,0 0-1,0 0 1,0 0 0,1 0-1,-1 0 1,0 0 0,0 1-1,0-1 1,0 0-1,0 0 1,0 0 0,1 0-1,-1 0 1,0 0-1,20 1 3629,-9-1-3897,324 0 3276,-324 0-3257,0-1 0,-1 0-1,13-3 1,3-4-3294,-4-7-6863,-16 7 6230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3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 3 8832,'-7'-3'7549,"10"18"-5563,16 40-1477,2-1-1,43 78 1,-49-107-617,71 115 471,-62-105-1357,53 60-1,-77-95 982,1 1-211,1 1 0,-1-1 0,0 0 0,0 1 0,0-1 1,1 0-1,-1 0 0,1 0 0,-1 0 0,1 0 0,-1 0 0,1 0 0,-1-1 1,1 1-1,0 0 0,-1-1 0,1 1 0,0-1 0,0 0 0,0 0 0,-1 1 0,1-1 1,0 0-1,0-1 0,2 1 0,14-9-3461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4.2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41 9984,'0'0'5594,"11"-10"-2757,-7 6-2522,0 1-1,1-1 1,-1 1-1,1 1 1,0-1-1,0 1 1,0 0-1,0 0 1,10-2-1,-13 3-276,0 1 1,0 0-1,0 0 1,0 0-1,0 0 1,0 0-1,0 0 1,0 1-1,0-1 1,0 1-1,0-1 1,0 1-1,-1-1 1,1 1-1,0 0 0,0 0 1,-1 0-1,1 0 1,0 1-1,-1-1 1,1 0-1,-1 1 1,1-1-1,-1 1 1,0-1-1,0 1 1,0-1-1,0 1 1,1 2-1,4 9 67,-1 0-1,-1 0 1,0 0 0,-1 0-1,2 15 1,-1-3-66,4 23 7,3 66 1,-9 50 72,-2-158-113,0 4-19,0 1 0,0 0-1,1 0 1,1-1 0,0 1-1,0-1 1,1 1 0,1-1-1,4 11 1,-6-18 7,0-1-1,0 0 1,0 1-1,0-1 1,0 0-1,0 0 1,1 0 0,-1-1-1,1 1 1,-1 0-1,1-1 1,0 0-1,0 1 1,0-1-1,0 0 1,0-1 0,-1 1-1,1 0 1,1-1-1,-1 0 1,0 0-1,4 0 1,2 0-340,0-1 0,0 0 0,0 0 0,0-1 0,0 0-1,13-5 1,7-5-1331,-3 3-861,-1-1 1,31-19-1,-22 7-1195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4.6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8960,'-8'0'1075,"-1"-1"267,0 1 1,-1 1-1,1 0 1,-13 3-1,20-4-1233,1 1 0,-1-1 0,0 1 0,0-1 0,0 1 0,1 0 0,-1 0 0,1 0-1,-1 0 1,0 0 0,1 0 0,-1 1 0,1-1 0,0 0 0,0 1 0,-1-1 0,1 1 0,0 0 0,0-1-1,0 1 1,1 0 0,-1-1 0,0 1 0,0 0 0,1 0 0,0 0 0,-1 2 0,1 7-105,0-1 0,1 1 0,1 0-1,-1-1 1,2 0 0,-1 1 0,2-1 0,5 13 0,-1 0 3,15 42 4,4-2 0,57 101-1,-77-152-41,42 72-553,66 86-1,-108-161 157,0-1 0,0 0 0,12 11 0,-16-18 181,-1 1 1,0 0 0,1 0-1,-1-1 1,1 0-1,-1 1 1,1-1 0,0 0-1,-1 0 1,1-1-1,0 1 1,0 0-1,0-1 1,0 0 0,0 0-1,-1 0 1,1 0-1,3 0 1,20-8-3391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5.0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37 130 8448,'-37'23'7445,"39"-24"-7159,1 1 1,-1 0-1,0-1 1,0 0-1,1 1 1,-1-1-1,4-2 1,9-4-78,10-1-548,0-1 1,-1-1-1,27-14 0,-40 17-1091,0-1 0,0 0-1,0 0 1,18-20 0,0 0-2058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7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31 122 9728,'-15'1'1955,"0"1"6948,29-3-8607,-1 0-1,1-1 1,0-1 0,21-7-1,-14 4-114,59-21 405,-51 16-442,37-9 0,35 2-1507,128-6-1,-225 24 1270,61-1-3091,-41 1-696,-18 0-71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5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32 9728,'-16'8'10421,"22"-14"-9893,-4 3-422,1 1-1,-1-1 1,1 0 0,0 1 0,0-1 0,0 1 0,0 0-1,0 0 1,1 0 0,-1 1 0,1-1 0,-1 1 0,1-1 0,-1 1-1,1 1 1,0-1 0,0 0 0,7 0 0,-6 1 26,0 1 1,-1-1 0,1 1-1,0 0 1,0 0-1,-1 0 1,1 0-1,0 1 1,-1 0 0,1 0-1,-1 0 1,0 1-1,0-1 1,7 6 0,-9-5-91,0-1 1,0 0 0,0 1 0,0 0 0,-1-1 0,1 1-1,-1 0 1,1 0 0,-1 0 0,0 0 0,0 0 0,0 0-1,-1 1 1,1 4 0,0 7-20,-1 28 0,0-20-34,0-17-18,1 1 0,0 0 0,0-1 0,0 1 0,1-1 0,0 0 0,0 1 0,1-1 0,0 0-1,0-1 1,1 1 0,-1 0 0,1-1 0,0 0 0,0 0 0,7 6 0,0-1-21,1 0 1,0 0-1,1-2 0,0 1 0,0-2 0,15 7 0,-14-7 13,111 54 32,-109-51-96,16 13 0,-13-9 57,-17-13 62,1 1 0,0 1-1,-1-1 1,1 0-1,-1 1 1,0-1 0,0 1-1,0-1 1,0 1 0,0 0-1,0 0 1,-1 0 0,1 0-1,-1 0 1,0 1 0,0-1-1,0 0 1,-1 0-1,1 1 1,-1-1 0,0 1-1,0-1 1,0 0 0,0 1-1,0-1 1,-2 6 0,1-3-10,-1-1 0,-1 1 0,1 0 1,-1-1-1,0 0 0,0 1 0,0-1 1,-1 0-1,1-1 0,-1 1 0,-1-1 1,1 1-1,-10 6 0,2-2-607,0-1-1,-1 0 0,-1-1 0,1 0 1,-1-1-1,0-1 0,-1 0 0,1-1 1,-1 0-1,-19 2 0,32-6 292,0 0 0,0 0 0,0 0 0,0 0 0,-1 0 0,1 0 0,-3-1 0,-7-8-4598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5.9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9472,'0'0'3061,"5"4"-720,10 7-1141,1-1 0,0 0-1,28 12 1,-25-13-810,-1 1-1,24 16 1,-25-13-218,-1 1 0,-1 1 0,-1 0-1,0 1 1,-1 1 0,-1 0 0,0 1 0,17 35 0,-13-16-111,-1 1 0,-1 0 1,12 65-1,-18-58-455,4 82 0,-10-12-3367,-4-67-1279,2-48 4842,0 1 0,0-1 0,0 0 0,0 1 0,1-1 0,-1 0 0,0 1 0,0-1 0,1 0 0,-1 1 0,0-1 0,0 0 0,1 1 0,-1-1 0,0 0 0,1 0 0,-1 1 1,0-1-1,1 0 0,-1 0 0,1 0 0,-1 0 0,0 0 0,1 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6.33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48 8448,'-2'7'4019,"2"-6"-3876,0-1-1,0 0 1,-1 0 0,1 1-1,0-1 1,0 0-1,0 1 1,0-1-1,0 0 1,0 1-1,0-1 1,0 0 0,0 0-1,0 1 1,0-1-1,0 0 1,0 1-1,0-1 1,0 0 0,0 1-1,0-1 1,0 0-1,0 0 1,0 1-1,1-1 1,-1 0-1,0 1 1,0-1 0,0 0-1,0 0 1,1 1-1,-1-1 1,0 0-1,0 0 1,1 0-1,1 2-51,0 0 1,0-1-1,0 1 0,1-1 0,-1 1 0,0-1 0,1 0 0,-1 0 0,1 0 0,-1-1 0,1 1 0,0-1 0,-1 1 0,1-1 0,-1 0 0,1 0 0,0 0 0,-1 0 0,1 0 0,4-1 0,8-2-128,0 0 0,18-7 0,-23 7 103,21-8-3628,47-24-1,-47 21-394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6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41 3 10496,'-2'-1'3621,"2"1"-3557,0 0-1,0 0 1,0 0 0,0 0-1,0 0 1,-1-1-1,1 1 1,0 0-1,0 0 1,0 0-1,0 0 1,0 0 0,0 0-1,0 0 1,-6 2 4758,5 0-4422,-3 6-385,-1 0 0,1 0 0,1 0 0,0 1 0,0 0 0,1 0 0,0-1 1,0 1-1,1 0 0,0 1 0,1 9 0,0-18-32,0 1 0,0-1 0,0 1 0,0 0 0,0-1 0,1 1 0,-1-1 0,0 1 0,1-1 0,0 1 0,-1-1 0,1 1 0,0-1 0,0 0 0,0 1 0,0-1 0,0 0 0,0 0 0,0 0 0,0 0 0,0 0 0,0 0 0,1 0 0,-1 0 0,1 0 0,-1 0 0,0-1 0,1 1 0,-1 0 0,3 0 0,5 0-8,-1 1 0,1-1 0,-1-1 0,16 0 0,3 0 90,-13 2 93,1 0 0,-1 2 0,0-1 0,-1 2 0,1-1 0,-1 2-1,0 0 1,0 1 0,-1 0 0,1 1 0,-2 0 0,1 1 0,-1 0-1,14 15 1,-24-22-118,1-1-1,-1 1 1,0-1-1,1 1 1,-1 0-1,0 0 1,0-1 0,0 1-1,0 0 1,-1 0-1,1 0 1,0 0-1,-1 0 1,0 0-1,1 0 1,-1 0-1,0 0 1,0 1-1,0-1 1,0 0-1,0 0 1,-1 0-1,1 0 1,-2 4 0,-1 1-11,-1 0 0,1-1 1,-1 1-1,-1-1 0,-6 9 1,-2 2-53,1 0-403,-1 1 1,0-2 0,-1 0 0,-1 0 0,-1-2 0,-19 15 0,32-27 143,0 0 1,0 0-1,-1 0 0,1-1 1,-5 2-1,7-2 129,0-1 0,0 0 0,0 0-1,0 0 1,0 1 0,0-1 0,0 0 0,0-1-1,0 1 1,0 0 0,0 0 0,1 0-1,-1 0 1,0-1 0,0 1 0,0-1 0,0 1-1,0 0 1,0-1 0,1 1 0,-1-1 0,0 0-1,0 1 1,0-2 0,-10-11-4092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7.23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21 143 8832,'-6'3'1362,"-9"0"5622,16-3-6852,-1 1 0,0 0 0,1-1 0,-1 1 0,0-1 1,1 1-1,-1 0 0,1-1 0,-1 1 0,1-1 0,-1 0 0,1 1 0,-1-1 0,1 1 0,0-1 0,-1 0 0,1 1 0,0-1 0,-1 0 0,1 0 0,0 1 1,-1-1-1,1 0 0,0 0 0,-1 0 0,1 0 0,0 0 0,-1 0 0,1 0 0,0 0 0,0 0 0,26-2 927,-9-2-1069,0-1 0,0 0 0,0-1 0,0-1 0,18-10 0,78-52-5194,-83 49 3002,10-4-2299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7.9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0 9600,'0'14'2340,"0"-9"-1427,-1-1 1,2 1-1,-1 0 1,0 0-1,1 0 1,1 5-1,-1-9-780,0 1 0,-1 0 1,1-1-1,0 1 0,0-1 0,0 1 0,1-1 0,-1 1 0,0-1 0,0 0 1,1 0-1,-1 0 0,1 1 0,-1-1 0,1-1 0,-1 1 0,1 0 1,0 0-1,0-1 0,2 2 0,79 20 1766,-51-13-1786,52 9 0,-31-8-638,38 3-5497,-89-13 5714,20 0-3031,-1-4-922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18.3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8064,'0'23'2976,"5"-18"-2304,5 0 352,-4-2 96,9-3-32,6 0 32,5 0-225,6 0-95,3 0-448,7 6-128,-6-1-96,1-2-64,0 8-64,-8-2-480,-3-1-224,1 6-1407,-1-5-577,5 2-1472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20.2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37 7552,'-3'3'749,"0"0"0,0 0 0,-1 0 0,0 0 0,1-1 0,-1 1 0,0-1 0,0 0 0,0 0 0,-7 1 0,4 0 399,-1-1-1,1-1 1,-1 1-1,0-2 1,-10 1 1530,33-8-2539,84-39 163,-87 42-229,1 0-1,-1 0 1,1 1 0,-1 0-1,1 2 1,16-2 0,-24 3 9,1 1 1,0-1 0,-1 1 0,1 0-1,-1 1 1,1-1 0,-1 1-1,0 0 1,0 0 0,0 1 0,0 0-1,0-1 1,0 2 0,-1-1 0,1 0-1,-1 1 1,0 0 0,0 0 0,0 0-1,-1 1 1,1-1 0,-1 1 0,0 0-1,0 0 1,-1 0 0,0 0-1,0 0 1,0 1 0,0-1 0,-1 0-1,0 1 1,0 0 0,0-1 0,-1 1-1,0-1 1,0 7 0,-2 4-65,-1 0 0,-1 0 1,0 0-1,-11 25 0,-33 59 63,12-26-56,16-31-50,7-16-39,1-1-1,2 2 1,-13 46-1,22-70 62,1 1-1,-1-1 0,1 0 0,0 1 1,0-1-1,0 0 0,0 1 0,1-1 1,0 0-1,0 0 0,0 0 0,0 1 0,1-1 1,-1 0-1,1 0 0,0-1 0,3 6 1,-2-6 8,-1 0 1,1-1 0,0 1 0,0-1 0,0 1-1,0-1 1,0 0 0,1 0 0,-1-1-1,1 1 1,-1-1 0,1 1 0,-1-1 0,1 0-1,0 0 1,-1-1 0,1 1 0,0-1 0,6 0-1,12-1 167,1-2 0,43-9 0,-7 0-96,75-15 20,-107 26-1488,-16 1-725,-10 0 1794,-1 0 1,1 0-1,0 1 0,-1-1 1,1 0-1,0 0 0,-1 0 0,1 1 1,0-1-1,-1 0 0,1 1 0,0-1 1,-1 1-1,1-1 0,-1 1 1,1-1-1,-1 1 0,1-1 0,-1 1 1,1-1-1,-1 1 0,0 0 0,1-1 1,-1 1-1,0-1 0,1 1 0,-1 0 1,0 0-1,0-1 0,0 1 1,0 0-1,1-1 0,-1 1 0,0 1 1,0 8-4206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21.2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59 273 7808,'-2'0'347,"-2"1"326,-1 0 1,0 1-1,1-1 1,-1 1 0,1 0-1,0 0 1,0 0-1,-1 0 1,-5 6-1,9-8-610,-5 8 6410,11-5-3244,5-1-4050,6-1 1353,1 0 1,0-1-1,32-5 0,55-14 355,-28 5-490,131-19 227,8-8-171,36-1 22,310-28 336,-244 44-443,-35-2-262,16 10 60,-230 15-199,292-9 252,-136 12-91,-211 1-39,24 4-1,-24-3-654,24 1 1,-17-3-6459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29.8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56 9856,'-4'-3'11177,"2"-8"-7737,3-6-4618,0 15 1190,-1 1-1,1 0 1,-1-1 0,1 1-1,0 0 1,-1 0-1,1-1 1,0 1-1,0 0 1,0 0 0,0 0-1,0 0 1,0 0-1,0 0 1,0 0-1,0 1 1,1-1 0,-1 0-1,0 1 1,1-1-1,-1 1 1,0-1-1,1 1 1,-1-1 0,0 1-1,1 0 1,-1 0-1,1 0 1,-1 0-1,1 0 1,-1 0 0,0 0-1,1 0 1,-1 1-1,1-1 1,-1 0 0,0 1-1,1-1 1,-1 1-1,0 0 1,0-1-1,1 1 1,-1 0 0,0 0-1,0 0 1,2 2-1,7 5 126,-8-7-91,0 1-1,0-1 0,0 1 0,0 0 1,0 0-1,0 0 0,0 0 0,-1 0 1,1 0-1,-1 1 0,0-1 0,0 0 1,0 1-1,2 3 0,0 8 211,0 1-1,-1-1 0,0 0 1,-1 1-1,-1-1 0,-2 25 1,-21 86 66,6-42-304,16-74-68,1 0 1,0 13-1,0-6 23,1-15 23,-1-1 0,0 1 1,0-1-1,0 0 0,1 1 0,-1-1 0,0 0 0,1 1 0,-1-1 1,0 0-1,1 1 0,-1-1 0,0 0 0,1 0 0,-1 1 0,0-1 1,1 0-1,-1 0 0,1 0 0,-1 1 0,1-1 0,-1 0 0,0 0 1,1 0-1,-1 0 0,1 0 0,-1 0 0,1 0 0,-1 0 0,1 0 1,-1 0-1,1 0 0,-1 0 0,0 0 0,1-1 0,0 1 0,19-5 52,-19 5-49,115-28-43,-56 14 163,-50 13-460,0-1 1,-1 1-1,21 1 1,-14 0-4426,-11 0 2211,0-5-308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6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418 1234 9216,'-6'-3'777,"0"-1"1,0 1 0,-1 1 0,0-1-1,1 1 1,-1 0 0,0 0 0,-13-1-1,11 2-359,0 1 0,0 0 0,1 0 0,-1 1 0,0 0 0,-15 4 0,20-3-372,-1 0 0,1-1 0,0 2 1,0-1-1,0 0 0,0 1 0,0 0 1,1-1-1,-1 2 0,1-1 0,-1 0 0,1 1 1,0-1-1,1 1 0,-1 0 0,1 0 1,-1 0-1,-1 5 0,1-1-38,0 0 0,1 0 1,0 0-1,0 0 0,1 0 0,0 0 0,0 1 0,1-1 1,0 10-1,3 11-4,1-1 1,1 0-1,2 0 1,1 0 0,1-1-1,16 34 1,-18-47-11,1-1 0,1 0 0,-1 0 0,2-1 0,0 0 0,0-1 0,1 0 0,1-1 0,17 13 0,-23-19 3,0 0 0,1-1 0,-1 0 0,1 0 0,0 0 0,0-1 0,0 1 0,0-2 0,12 2 0,-14-2 3,0-1 1,0-1-1,0 1 0,1-1 0,-1 0 1,0 0-1,0 0 0,0 0 1,0-1-1,-1 0 0,1 0 1,0-1-1,-1 1 0,8-6 0,-4 1 65,-1 0 0,1 0 0,-2-1-1,1 0 1,-1 0 0,0 0 0,-1-1-1,0 0 1,0 0 0,5-14 0,-3 1 99,0 0 1,-1 0-1,4-39 1,-7 23-128,-1 0 1,-2 0-1,-2 0 0,-2 0 1,-1 0-1,-2 1 0,-19-60 1,7 47-83,-3 2 0,-48-81 1,8 20-132,-57-137-296,-103-181-144,203 398 1029,2-2-1,-19-42 1,42 91-314,4 22 0,-1-3 12,-6-25-76,10 36 153,27 68 0,1-33-7,99 147 0,-93-157-127,-11-18-40,140 214 289,18-12-631,-24-61-1987,-52-71-2346,-86-96 1147,-29-27 2870,0-1 0,-1 1 0,1-1 0,0 0 0,0 0 0,0 0 0,5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8.0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7 9216,'-1'-1'763,"-24"-5"10436,37 55-10564,16 33-126,43 134 100,-15 3-405,-5 9-636,-39-183-1056,1-1 0,36 78 0,-48-118 1100,1 0 0,0 0-1,1-1 1,-1 1-1,1 0 1,-1-1-1,1 1 1,0-1 0,1 0-1,-1 0 1,0 0-1,1-1 1,-1 1-1,1-1 1,0 1 0,0-1-1,5 1 1,8 1-3212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0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0 9728,'-1'1'314,"-1"-1"1,1 0-1,0 1 1,0-1-1,0 1 1,-1-1-1,1 1 1,0 0-1,0 0 1,0-1 0,0 1-1,0 0 1,0 0-1,0 0 1,1 0-1,-1 0 1,0 0-1,0 0 1,1 1-1,-1-1 1,1 0-1,-2 2 1,-12 36 2767,9-24-1884,4-11-994,0 0-1,0 0 1,0-1-1,0 1 1,1 0-1,-1 6 1,1-9-151,0 0 0,0 0 0,0 1 0,0-1-1,1 0 1,-1 0 0,0 0 0,0 0 0,1 0 0,-1 0 0,0 0 0,1 0 0,-1-1 0,1 1 0,0 0 0,-1 0 0,1 0 0,0 0 0,-1-1 0,1 1 0,0 0 0,0-1 0,-1 1 0,1 0 0,0-1 0,0 1 0,0-1 0,0 1 0,0-1 0,0 0 0,1 1 0,6 0 193,0-1-1,-1 0 1,1 0 0,15-3-1,6 0 175,3-1-65,49-12-1,-9 1 185,-35 14-201,-23 1-116,-14 0-208,1 0 1,0 0 0,-1 1-1,1-1 1,-1 0-1,1 1 1,-1-1-1,1 1 1,-1-1 0,1 0-1,-1 1 1,1-1-1,-1 1 1,0-1-1,1 1 1,-1 0 0,0-1-1,1 1 1,-1-1-1,0 1 1,0 0 0,1-1-1,-1 1 1,0-1-1,0 1 1,0 0-1,0-1 1,0 1 0,0 0-1,0 0 1,0 24 134,0-20-137,0 350-1084,6-328-4165,3-26-2363,-3-1 2678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1.9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2 7808,'-13'-2'5660,"28"5"226,20 4-4717,0-1 0,56 2 0,-36-6-2654,1-2-3406,-45 0 150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2.5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38 7680,'-2'-1'889,"0"-1"1,1 1-1,-1 0 1,0-1-1,0 1 1,-5-1-1,5 1-632,0 0-1,0-1 0,-1 1 1,1 0-1,0-1 0,0 1 1,-2-2-1,3 1-102,0 1-1,0 0 1,-1 0 0,1-1 0,0 1 0,-1 0-1,1 0 1,-1 0 0,0 1 0,1-1 0,-1 0 0,1 1-1,-1-1 1,0 1 0,0-1 0,1 1 0,-1 0-1,0 0 1,0 0 0,1 0 0,-1 0 0,0 0-1,0 0 1,0 0 0,-2 2 0,2-1-93,-1 0-1,1 0 1,0 1 0,0-1 0,0 1 0,0-1-1,0 1 1,0 0 0,1 0 0,-1 0-1,0 0 1,1 0 0,0 0 0,-1 1 0,1-1-1,0 0 1,-1 4 0,-3 11 44,1 1-1,0-1 1,-2 33 0,4-24-97,-2 5-1,2 1 1,1 0-1,2-1 1,6 46-1,-5-69 7,0 1 1,0-1-1,0 0 0,8 14 0,-8-18-10,0 1 0,1-1-1,-1 0 1,1-1 0,0 1 0,0 0-1,1-1 1,-1 0 0,1 1-1,7 4 1,0-2-9,1 0-1,0-1 1,0 0 0,0 0-1,0-2 1,1 1 0,0-2-1,0 1 1,21 0 0,-9-2 147,43-4 1,-61 3-62,1-2 1,-1 1 0,1-1 0,-1 0-1,0 0 1,0-1 0,0 0-1,0 0 1,0 0 0,7-6 0,-13 7-39,1 1 1,0-1-1,0 0 1,-1 1-1,1-1 1,-1 0 0,0 0-1,1 0 1,-1 0-1,0 0 1,0 0-1,0-1 1,-1 1-1,1 0 1,0 0-1,-1-1 1,1-3 0,-1 5-46,-1 0 1,1 0 0,0 0 0,0 0-1,-1 0 1,1 0 0,-1 0 0,1 0 0,-1 0-1,1 0 1,-1 0 0,0 0 0,1 0-1,-1 1 1,0-1 0,0 0 0,0 1 0,1-1-1,-1 0 1,0 1 0,0-1 0,0 1-1,0 0 1,0-1 0,0 1 0,0 0-1,0-1 1,0 1 0,0 0 0,-2 0 0,-5-1-189,1 0 1,-16 0 0,19 1 112,-6 0-355,-1 1 1,0 1-1,0-1 1,1 2-1,-1-1 0,1 1 1,0 1-1,0 0 1,0 0-1,0 1 0,1 1 1,0-1-1,-10 9 0,6-5-1797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2.99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0 10496,'0'1'149,"-1"-1"275,0 1-1,0-1 0,1 1 0,-1 0 0,0 0 1,1-1-1,-1 1 0,1 0 0,-1 0 0,1 0 1,-2 4 4114,11-1-3130,-5-2-1391,-1 1-1,1-1 0,0 0 0,0 0 0,0 0 0,0-1 0,0 0 1,0 1-1,0-1 0,0-1 0,7 2 0,7-1-1578,27-2 0,-15 0-2483,-15 1 1133,-1 0-832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3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 26 7808,'2'-7'-492,"1"-1"3295,1-3 4771,-8 18-4580,-3 8-2615,0 0-1,2 1 0,-5 19 0,-7 18-205,11-27-194,6-25 17,0 0 0,0 0 0,0 0 0,0 0 0,-1 0 0,1 0 0,0 0 0,1 0 0,-1 0 0,0 0 0,0 0 0,0 0 0,1 0 0,-1 0 0,0 0 0,1 0 0,-1 0-1,1 0 1,-1 0 0,1-1 0,-1 1 0,1 0 0,0 1 0,0-2-3,1 0-1,-1 0 0,0 0 0,0 0 1,0 0-1,0 0 0,0 0 0,0 0 1,0-1-1,0 1 0,0 0 0,0-1 1,0 1-1,11-3 15,32-5 115,-35 5-135,1 1 0,0 0 0,0 1 1,1 0-1,-1 1 0,20 1 0,-16 2 104,1 1-1,-1 0 1,-1 1 0,1 0-1,-1 1 1,0 1 0,0 0-1,0 0 1,-1 2 0,0-1-1,-1 1 1,19 20 0,-28-26-21,1 1 0,-1-1 0,0 1 0,0 0 0,0-1 0,0 1 0,0 0 0,-1 0 0,0 0 0,0 0 0,0 0 1,0 0-1,-1 0 0,0 1 0,0-1 0,0 0 0,0 0 0,0 0 0,-1 1 0,-2 5 0,2-5-224,0-1 0,-1 1-1,1-1 1,-1 1-1,0-1 1,-1 0 0,1 1-1,-1-1 1,0 0 0,0-1-1,0 1 1,0-1 0,-1 1-1,1-1 1,-1 0 0,0 0-1,-8 4 1,9-5-360,-1 0 1,0 0-1,0-1 0,0 1 1,-1-1-1,1 0 0,0 0 1,0-1-1,-1 1 0,1-1 1,0 0-1,-1 0 0,1 0 1,0-1-1,0 1 0,-1-1 1,1 0-1,-8-3 0,1-2-3272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4.0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29 8064,'-19'-3'14997,"31"3"-14071,1 0-563,-1 0 0,0 0 0,24-5 0,-27 3-320,0 0-1,0 1 1,10-1 0,-11 2-27,0-1 0,0 0 0,0 0 0,9-3 0,-11 2-88,0 1 0,0 0 0,0 0 0,0 0 0,8 1 0,6 0-2634,-2 0-3548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5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5 8320,'4'-3'9313,"-4"3"-9126,16-1 2702,21 0-2992,-33 1 851,74 5-76,-27-5-681,-18 0-3294,-32 0 3147,-1 0-1,0 0 1,1 0 0,-1 0 0,0 0-1,1 0 1,-1 0 0,0 1-1,1-1 1,-1 0 0,0 0-1,0 0 1,1 0 0,-1 0-1,0 0 1,1 1 0,-1-1-1,0 0 1,0 0 0,1 1-1,-1-1 1,0 0 0,0 0-1,0 1 1,1-1 0,-1 0 0,0 0-1,0 1 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5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9472,'6'0'4384,"4"10"-1920,-5-6-1473,0 1 65,6 0-320,-1-1-128,6 1-352,-5 0-32,4-5 96,1 0-256,5-5-32,-7 0-448,7 1-224,-5 4-1056,5 0-447,-6 0-2753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7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37 224 9344,'-31'5'9050,"26"-6"-8005,6-4-833,1-1 0,-1 1 0,1-1-1,0 1 1,1 0 0,0 0 0,-1 0-1,2 0 1,5-8 0,-5 8-111,7-10-9,0 1 0,1 0 0,0 0 0,1 2 0,1-1 0,0 2 0,0 0 0,1 1 0,1 0 0,0 1 0,31-13 0,-42 20-30,-1 1-1,1 0 1,-1 0 0,1 0-1,-1 0 1,1 1 0,-1 0-1,1 0 1,0 0 0,-1 0-1,7 2 1,-8-1-3,0 0-1,-1 0 1,1 1 0,0-1 0,-1 0-1,0 1 1,1 0 0,-1 0-1,0 0 1,0 0 0,0 0 0,0 0-1,0 0 1,0 0 0,-1 1 0,1-1-1,-1 1 1,1-1 0,-1 1 0,1 3-1,2 6 74,0 1 0,-1-1 0,-1 1 0,0 0 0,-1-1 0,0 1 0,-1 17 0,-15 90 20,13-108-138,-15 56 55,8-34-117,4-17-20,3-9 41,-1-1 0,2 1 0,-1 0 0,1 0 0,0 10 0,1-17 22,0 1 1,0-1 0,0 1 0,0 0 0,1-1 0,-1 1-1,0-1 1,1 1 0,0-1 0,-1 0 0,1 1 0,0-1-1,0 0 1,-1 1 0,1-1 0,0 0 0,0 0-1,0 0 1,1 1 0,-1-1 0,0-1 0,0 1 0,1 0-1,-1 0 1,0 0 0,1-1 0,-1 1 0,1 0 0,-1-1-1,1 0 1,-1 1 0,3-1 0,9 2 8,1-1-1,0 0 1,21-3 0,1 1-8,33-1-2284,-24-4-3062,-31 5 199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7.6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3 102 10368,'-2'3'7076,"5"2"-4384,14 0-2301,7-4 85,-1-2-1,1 0 0,34-6 0,-19 2 3,100-18 150,-32 4-387,23-3 293,142-15-1628,-270 37 998,4-1-352,1 1-1,-1 0 1,0 0-1,11 2 1,-16-1 266,1-1 0,-1 1 1,1-1-1,-1 1 0,0-1 1,1 1-1,-1 0 0,1 0 1,-1 0-1,0-1 0,0 1 1,1 0-1,-1 1 0,0-1 1,0 0-1,0 0 1,0 0-1,0 1 0,-1-1 1,1 0-1,0 1 0,0-1 1,0 4-1,1 16-2490,-2-2-1477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8.3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11904,'-8'13'8706,"5"5"-5721,3 22-4158,0-24 1998,2 19-778,1 0 0,2 0 0,1 0 0,15 45 0,-19-71-35,1-1-1,0 1 1,1-1 0,0 0 0,0-1-1,6 9 1,-8-12-34,1-1-1,-1-1 1,1 1-1,0 0 1,0 0 0,0-1-1,0 0 1,1 0-1,-1 0 1,1 0 0,-1 0-1,1-1 1,-1 1-1,1-1 1,0 0 0,5 1-1,1-1-278,0-1 0,-1 0-1,1 0 1,0-1-1,0 0 1,0-1 0,-1 0-1,1-1 1,16-6 0,-2-1-1673,-1-2 1,37-23 0,-25 10-757,-4 1-918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8.0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14 9600,'4'-14'9234,"-2"25"-6917,3 7-2043,-1 1 0,-1-1-1,1 30 1,-4 59-638,-1-47-489,2-49 45,-1 1 1,2 0-1,-1-1 1,5 13-1,-6-23 661,2 4-1526,1-10-256,-2 4 1679,4-9-3558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8.5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103 1 8448,'-7'1'10602,"-4"5"-9613,1 1 1,0 0-1,-13 14 0,20-17-941,0 0 0,0 0-1,1 0 1,-1 1-1,1-1 1,0 0 0,1 1-1,-1 0 1,1-1 0,0 1-1,-1 8 1,1-5-22,-5 22-17,1 1 1,2 0 0,2 0 0,0 1 0,6 42-1,-4-65-20,1 0 0,0-1-1,0 1 1,1-1-1,0 0 1,0 0 0,1 0-1,0 0 1,6 8-1,-7-11 29,1 0 0,0-1 0,0 1 0,1-1 0,-1 0 0,1 0 0,0 0 0,0-1-1,0 1 1,1-1 0,-1-1 0,1 1 0,10 2 0,-6-2 65,0-1-1,0-1 1,0 0 0,0-1 0,0 0-1,0 0 1,0-1 0,0 0-1,0-1 1,0 0 0,-1 0 0,16-7-1,-8 2 91,0-1 0,-1 0 0,0-1 0,0-1 1,-1-1-1,16-14 0,-24 19-68,-1 0 1,0 0 0,0-1-1,0 0 1,-1 0 0,0-1 0,-1 1-1,0-1 1,0 0 0,5-15 0,-8 22-104,-1 0 1,0 0 0,1 0-1,-1-1 1,0 1 0,0 0 0,0 0-1,0 0 1,0 0 0,0 0-1,0-1 1,0 1 0,0 0 0,-1 0-1,1 0 1,0 0 0,-1 0-1,1 0 1,-1 0 0,1 0 0,-1 0-1,0 0 1,1 0 0,-1 0-1,0 0 1,1 0 0,-1 1 0,0-1-1,0 0 1,0 0 0,0 1-1,0-1 1,0 1 0,0-1 0,-2 0-1,-2-1-53,0 1 0,0 0 0,0 0-1,0 0 1,0 1 0,-9-1 0,-2 2-245,1 0 0,-1 1 0,1 1 1,0 1-1,0 0 0,-25 10 0,14-3-1938,1 2-1,-40 25 1,57-32-720,3-1-1583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9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9088,'-5'0'7829,"12"8"-4341,-4-7-3305,1-1 0,-1 1 1,0 0-1,1-1 0,-1 0 0,1 0 1,-1 0-1,6-1 0,18 0 509,20 6 62,75 8-175,-94-8-870,-14-4-1749,1 1 1,25 9-1,-38-11 1303,-1 1 0,1 0 0,-1 0 1,1 0-1,-1 0 0,1 0 0,-1 0 0,0 0 1,1 1-1,1 2 0,1 0-1062,6 5-2862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9.4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51 9472,'-4'19'3061,"4"-19"-3029,0 0-1,0 0 1,-1 0 0,1 0 0,0 1-1,0-1 1,0 0 0,0 0 0,0 0-1,0 0 1,0 0 0,0 1 0,0-1-1,0 0 1,0 0 0,0 0 0,0 0-1,0 1 1,0-1 0,0 0 0,0 0-1,0 0 1,0 0 0,0 0 0,0 1-1,1-1 1,-1 0 0,0 0 0,0 0-1,0 0 1,0 0 0,0 0 0,0 1-1,0-1 1,0 0 0,1 0 0,-1 0-1,0 0 1,0 0 0,0 0 0,1 0-1,4 4 404,-4-3-188,0 0-1,0 0 1,1 0 0,-1-1 0,1 1 0,-1 0-1,1-1 1,-1 1 0,1-1 0,-1 1 0,1-1-1,-1 0 1,1 1 0,-1-1 0,1 0 0,0 0-1,-1 0 1,1-1 0,1 1 0,128-22 2509,5 0-4931,-122 21 573,0-2 0,-1 1-1,1-1 1,-1-1 0,0-1 0,15-6-1,-1-3-1943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39.7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6 10112,'-5'-6'8463,"12"28"-5807,8 19-1746,-6-20-573,8 31 0,24 142 357,-15-68-455,-8-31-844,36 106 0,-45-169-781,-5-18-1441,9 22 0,-8-27-1599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0.1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16 163 8704,'-16'14'7855,"19"-15"-6489,6-2-426,112-34 2557,-33 20-2713,-20 5-352,120-32 197,-118 30-645,84-5 0,-75 12-541,95-10-6091,-157 15 2694,24-1-1,-21 3 174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0.9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117 23 9472,'0'-22'8442,"-15"22"-4575,12 0-3730,1 1 0,0-1 1,0 1-1,-1-1 0,1 1 0,0 0 1,0 0-1,0 0 0,0 1 1,0-1-1,0 0 0,0 1 0,0-1 1,1 1-1,-4 3 0,-21 30 127,25-34-250,-5 8-21,1 0 0,0 0 0,0 1 0,1 0 0,-5 14 0,8-20-9,0 0-1,0 0 1,1 0 0,-1 0-1,1 0 1,0 1 0,0-1-1,0 0 1,1 0 0,-1 0-1,1 0 1,0 0 0,0 0-1,1 0 1,-1 0 0,4 6-1,-4-7 17,1 0 0,0 0 0,0 0 0,0 0 0,0 0 0,1 0 0,-1-1 0,1 1 0,-1-1 0,1 0 0,0 0 0,0 0 0,0 0 0,0 0 0,0-1 0,1 1 0,-1-1 0,0 0 0,1 0 0,-1 0 0,1-1 0,-1 1 0,5-1 0,117 5-122,33 10 116,-131-12 93,0 2 0,0 0 1,0 2-1,-1 2 0,40 17 0,-61-24 1,-1 0-1,0 1 1,1 0 0,-1 0-1,0 0 1,-1 0 0,1 1-1,-1-1 1,1 1 0,-1 0-1,0 0 1,0 0 0,-1 0-1,1 1 1,-1-1 0,0 1-1,0 0 1,-1-1 0,1 1-1,-1 0 1,0 0 0,-1 0-1,1 0 1,-1 10 0,-2-5-47,0 0 0,-1 0 0,0 0 1,-1-1-1,0 1 0,0-1 0,-1 0 1,0 0-1,-1 0 0,-9 10 0,0-1-21,0 0 0,-2-2 0,0 0 0,0-1 0,-40 26 0,24-21-307,-2-2 0,-61 24 0,85-38 102,0 0 1,0-1 0,0 0-1,-1-1 1,1 0 0,-15 0-1,24-2 155,1 0 0,-1 0 0,1-1 0,-1 1 0,1 0-1,-1 0 1,0-1 0,1 1 0,-1-1 0,1 1 0,0-1 0,-1 0 0,1 0-1,0 1 1,-1-1 0,1 0 0,0 0 0,0 0 0,-1-1 0,1 1 0,-1-2-1,0 0 7,1 0-1,0 0 1,-1 0 0,1 1-1,0-2 1,1 1-1,-1 0 1,1 0-1,-1 0 1,1-4-1,0-8-28,1 1 1,1 0-1,5-24 0,-6 35 28,5-20-25,1 1 0,1 0-1,17-35 1,-14 35 43,26-53 144,17-36 253,-45 89-255,-1 0 0,-1-1 0,5-26 0,-10 41-62,-1-1 0,0 0 0,-1 0 0,0 0 0,0 0 0,-4-16 1,4 21-71,-1 1 1,0 0-1,0 0 1,0 0 0,0 0-1,0 0 1,-1 1 0,1-1-1,-1 0 1,0 1 0,0-1-1,0 1 1,0-1 0,0 1-1,0 0 1,-1 0 0,1 0-1,-1 0 1,0 0 0,1 1-1,-5-3 1,-2 2-192,0 0 0,0 1 0,0-1 0,1 2 0,-1-1 0,0 1 0,0 1 0,0 0 0,-13 2-1,12-1-578,0-1 0,0 0-1,-1-1 1,1 0-1,-18-2 1,26 1 466,0 1 0,1-1 0,-1 1 0,0-1 0,1 0 0,-1 0 0,1 0 0,-3-1 0,-7-8-4371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1.5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320 39 9472,'-22'-23'3061,"22"23"-2978,0-1-1,-1 1 1,1-1 0,-1 1-1,1-1 1,-1 1 0,1-1-1,-1 1 1,0 0 0,1-1-1,-1 1 1,1 0 0,-1-1-1,0 1 1,0 0 0,-21-7 1181,21 6-1159,0 1 0,0 0 0,1 0 0,-1-1 0,0 1 0,0 0 0,0 0 1,0 0-1,0 0 0,0 0 0,0 0 0,0 0 0,0 0 0,0 0 1,0 0-1,1 1 0,-1-1 0,0 0 0,-2 1 0,-1 1 379,1-1-343,0-1-1,0 1 0,0 0 1,1 0-1,-1 0 1,0 0-1,1 0 1,-1 1-1,1-1 1,0 1-1,-1-1 0,1 1 1,0 0-1,0 0 1,0 0-1,0 0 1,0 0-1,0 1 1,1-1-1,-2 3 0,-7 11 96,1 0 0,1 0 0,-12 33 0,19-47-223,-19 56 501,-14 71-1,-22 197 650,22 122-352,34-225-530,1-172-216,-1-10-11,5 174 260,16 54 92,10-34-97,27-17-89,-51-194-200,-1-6-5,12 44 44,27 62 0,-18-70-26,38 58 0,-61-106-29,0 0-1,15 26 44,2-1 0,31 36 0,-25-40 11,2-1 1,36 24 0,-50-38-37,1 0 0,1-1 0,0 0 0,0-2 1,20 8-1,-10-9 7,1-2 1,-1 0-1,37 1 0,-39-4 17,0-1-1,0-1 0,45-4 1,-13-7 60,56-19 0,-105 26-95,-3 2-4,25-6 54,-1-2 0,-1-1 0,44-22 0,-17-2 66,63-52 0,-117 85-125,1-1 1,154-127 261,-23-12-15,-105 111-194,-7 6-12,97-113 207,2-48 11,-102 157-226,-2 0 0,0-2-1,21-60 1,-26 44-24,-2 0-1,4-68 1,-10 87-22,-1 0 1,-1 0-1,-1 0 0,-8-54 1,-3 41-33,-2 0 0,-36-74 1,34 79-32,-3 0 1,-1 1 0,-25-34-1,7 23-46,-1 1-1,-68-59 0,35 43-24,-88-58-1,106 84 42,-1 2 0,-104-44 0,103 56-102,-1 2 0,-73-13 0,-55 7-744,76 16-2762,-204 10 0,197 6-693,17-2-645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7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54 634 8320,'0'0'7056,"-16"15"-4299,12-9-2383,0 0 2192,4-6-2509,-1 0-1,1 0 1,-1-1-1,1 1 1,0 0 0,-1 0-1,1-1 1,0 1-1,-1 0 1,1-1 0,0 1-1,-1 0 1,1-1-1,0 1 1,0 0 0,-1-1-1,1 1 1,0 0-1,0-1 1,0 1 0,-1-1-1,1 1 1,0-1-1,-5-12 70,1 1 0,1-1 0,0 0 0,1 0 0,0 0 0,1-1 0,0-13 0,0-68 42,0-14-140,14-115 0,-13 216-45,2 1 1,-1-1-1,1 1 0,0 0 0,0 0 0,1 0 1,6-11-1,-7 15 12,0 0 0,0 1 1,0-1-1,0 1 0,0-1 0,0 1 1,1 0-1,0 0 0,-1 0 0,1 0 1,0 1-1,0-1 0,0 1 0,0-1 1,0 1-1,0 0 0,0 0 0,0 0 1,7 0-1,-4 1 13,0 0 0,1 1-1,-1 0 1,1 0 0,-1 1 0,0-1 0,0 1-1,0 1 1,0-1 0,0 1 0,0 0 0,9 7-1,-8-5 10,-1 0 0,0 0 0,0 1 0,0-1 0,-1 1 0,0 1 0,0-1 0,5 10 0,-8-13-15,15 25-2,-3 0 0,0 1 0,-2 1 0,13 44 0,-6 0 186,-11-37-132,-7-33-34,0 0 0,0 1 0,0-1-1,-1 1 1,0-1 0,1 1 0,-2-1 0,1 1 0,0-1 0,-3 9 0,0-10 93,-1-8-55,-6-23-43,5 6-46,1 0 0,2 0 0,0 0 1,1-28-1,13-66-67,-10 102 108,1 0-1,1 0 0,0 1 1,1-1-1,0 1 0,11-18 1,-13 27-11,0 1 1,-1-1-1,1 1 1,1 0 0,-1 0-1,0 0 1,1 0 0,-1 0-1,1 1 1,0-1-1,0 1 1,0 0 0,0 1-1,0-1 1,1 1 0,-1-1-1,0 1 1,1 1-1,-1-1 1,1 0 0,-1 1-1,1 0 1,-1 0-1,0 1 1,1-1 0,-1 1-1,1 0 1,-1 0 0,0 0-1,1 1 1,-1-1-1,0 1 1,0 0 0,0 0-1,0 1 1,-1-1 0,1 1-1,-1 0 1,1 0-1,-1 0 1,4 5 0,0 1 19,-1 0 0,-1 1 0,1-1 0,-1 1 0,3 11 0,16 57 23,-18-56-38,20 80-311,15 119 0,-36-188-2871,11 42-1,-15-72 2725,2 6-1448,-3-9 1823,0 0 1,0 0-1,1 0 1,-1 0-1,0 0 1,0 0-1,0 1 1,1-1-1,-1 0 0,0 0 1,0 0-1,0 0 1,0 0-1,1 0 1,-1 0-1,0 0 1,0-1-1,0 1 1,0 0-1,1 0 1,-1 0-1,0 0 1,0 0-1,0 0 1,0 0-1,1 0 0,-1 0 1,0 0-1,0-1 1,0 1-1,0 0 1,0 0-1,0 0 1,0 0-1,1 0 1,-1-1-1,0 1 1,0 0-1,0 0 1,0 0-1,0 0 0,0-1 1,5-5-3735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7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7 10368,'-8'1'5985,"7"-1"-5894,1 0 0,0 1-1,0-1 1,-1 0-1,1 0 1,0 1 0,0-1-1,0 0 1,0 1-1,-1-1 1,1 0 0,0 1-1,0-1 1,0 1 0,0-1-1,0 0 1,0 1-1,0-1 1,0 0 0,0 1-1,0-1 1,0 0-1,0 1 1,1 4 644,-1-5-683,0 0 0,0 1-1,1-1 1,-1 0 0,0 1 0,0-1-1,1 0 1,-1 1 0,0-1-1,1 0 1,-1 1 0,1-1-1,-1 0 1,0 0 0,1 0-1,-1 1 1,1-1 0,-1 0-1,1 0 1,-1 0 0,0 0 0,1 0-1,0 0 1,16 3 169,-11-2-93,14 1 138,1-1 0,40-1 0,43-12 219,-100 12-472,51-5 6,-32 4-293,35-7 1,-49 6-240,-4 0 66,0 1-1,0 0 1,11 0 0,-14 1 77,0 0 0,-1 0 0,1 1-1,-1-1 1,1 0 0,0 1 0,-1-1 0,1 1-1,-1 0 1,1-1 0,-1 1 0,1 0 0,-1 0-1,0 0 1,1 0 0,-1 0 0,1 2 0,12 10-3710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8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 9984,'-2'-1'762,"0"0"1,0 1 0,0-1-1,0 0 1,0 1 0,-7-1 6234,9 3-6411,2 35-233,3 0-1,11 51 0,-13-73-299,53 226 416,-46-198-386,42 192 117,-48-215-223,50 229-797,-35-176 198,29 94-2601,-46-160 2594,1 0 0,0 0 0,0 0 0,1-1 1,-1 1-1,1-1 0,1 0 0,-1 0 0,1 0 0,6 5 1,5 3-3228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8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8320,'0'-1'89,"0"1"1,0 0-1,0 0 1,0 0-1,0 0 0,0 0 1,0-1-1,-1 1 1,1 0-1,0 0 1,0 0-1,0 0 1,0 0-1,0 0 0,-1 0 1,1 0-1,0 0 1,0 0-1,0-1 1,0 1-1,-1 0 1,1 0-1,0 0 0,0 0 1,0 0-1,0 0 1,-1 0-1,1 0 1,0 0-1,0 0 1,0 1-1,-1-1 0,1 0 1,0 0-1,0 0 1,0 0-1,0 0 1,0 0-1,-1 0 1,1 0-1,-3 9 2029,3-7-1680,0 0 0,0 0 0,0 0 0,0 0 0,1 1 0,-1-1 0,1 0 0,-1-1 0,2 5 0,1 0-351,0 0 1,-1 0 0,0 1 0,0-1-1,2 9 1,1 7-60,48 130-1382,-52-149 1124,8 19-636,-8-21 709,-1 0-1,0 0 1,1 0 0,-1-1-1,1 1 1,-1 0 0,1 0-1,0-1 1,-1 1 0,1-1-1,0 1 1,-1 0 0,1-1-1,0 1 1,0-1 0,0 1-1,-1-1 1,1 0 0,0 1-1,2-1 1,2 0-3528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10 7808,'0'-6'937,"0"2"376,0 6-317,0-1-817,-1 0 1,1 0-1,0 0 1,-1 1-1,1-1 0,0 0 1,-1 0-1,0 0 1,1 0-1,-1 0 0,1 0 1,-4 3 991,2-4-516,0 1 0,0-1 0,-1 0 1,1 0-1,0 0 0,-5-1 0,1 1 279,5 0-902,0 0 0,0 0 0,0 0-1,0 0 1,0 1 0,0-1 0,0 0 0,0 1 0,0-1-1,0 0 1,0 1 0,0-1 0,1 1 0,-1 0-1,0-1 1,0 1 0,0 0 0,1-1 0,-1 1 0,0 0-1,1 0 1,-1 0 0,1 0 0,-1 0 0,1-1 0,-1 1-1,1 0 1,0 0 0,-1 0 0,1 2 0,-1 2-49,0 0 1,0 0 0,1 0 0,0 8 0,0-9 70,0 16-99,5 32-1,-4-44 60,1 0 1,0 0 0,0 0-1,1-1 1,0 0-1,4 9 1,-7-16-9,1 0 1,-1 0 0,0 1 0,0-1 0,0 0-1,0 1 1,1-1 0,-1 0 0,0 0 0,0 0-1,1 1 1,-1-1 0,0 0 0,0 0 0,1 0-1,-1 1 1,0-1 0,1 0 0,-1 0 0,0 0-1,0 0 1,1 0 0,-1 0 0,0 0 0,1 0-1,-1 0 1,0 0 0,1 0 0,-1 0 0,0 0-1,1 0 1,0 0 0,10-8 328,-9 5-250,0 0 1,0 0-1,1-1 1,-2 1-1,1 0 1,1-5-1,0-5 23,-1 0-1,0 0 1,-2 0 0,1 0-1,-3-19 1,1-3-39,1 34-71,0 1 1,0 0 0,0 0-1,0-1 1,0 1 0,0 0-1,0-1 1,0 1-1,0 0 1,0 0 0,0-1-1,0 1 1,0 0 0,0-1-1,0 1 1,0 0 0,0 0-1,0-1 1,1 1 0,-1 0-1,0 0 1,0-1-1,0 1 1,0 0 0,1 0-1,-1 0 1,0-1 0,0 1-1,0 0 1,1 0 0,-1 0-1,0 0 1,0-1 0,1 1-1,-1 0 1,0 0-1,0 0 1,1 0 0,-1 0-1,0 0 1,0 0 0,1 0-1,-1 0 1,0 0 0,1 0-1,-1 0 1,0 0 0,0 0-1,1 0 1,-1 0 0,0 0-1,1 0 1,-1 0-1,0 0 1,0 0 0,1 1-1,-1-1 1,0 0 0,0 0-1,1 0 1,-1 0 0,0 1-1,2 0 2,0 0 0,0 1 0,-1-1 0,1 1 0,-1 0 0,1-1 0,-1 1 0,2 3 0,49 74-24,-46-70 118,-6-9-57,1 1-1,-1 0 1,0-1 0,1 1 0,-1 0 0,1-1 0,-1 1 0,1-1-1,0 1 1,-1-1 0,1 1 0,-1-1 0,1 1 0,0-1 0,-1 0 0,1 1-1,0-1 1,0 0 0,-1 1 0,1-1 0,0 0 0,0 0 0,0 0 0,0 0 5,0-1 0,-1 1 1,1 0-1,0-1 1,0 0-1,-1 1 1,1-1-1,-1 1 1,1-1-1,-1 0 1,1 1-1,-1-1 0,1 0 1,-1 0-1,1 1 1,-1-1-1,0 0 1,0 0-1,1 0 1,-1 1-1,0-1 0,0-2 1,2-4 3,0-1-1,0 1 1,5-10 0,-6 15-42,0-1 1,1 1 0,-1-1 0,1 1 0,0 0-1,0 0 1,0 0 0,0 0 0,0 0 0,0 0 0,1 0-1,2-1 1,-3 2-5,-1 0 1,1 1-1,-1-1 0,1 1 0,-1 0 0,1 0 0,0-1 0,-1 1 0,1 0 1,-1 0-1,1 0 0,-1 1 0,1-1 0,0 0 0,-1 1 0,1-1 1,1 1-1,2 1-8,0 1 0,0-1 0,-1 1 0,6 3 0,4 3-451,1 0 1,27 13-1,-21-13-709,-11-4-1408,1 0 0,16 4 0,-8-4-1925,2 4 400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9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9728,'12'1'9911,"39"-6"-7273,-24 1-2549,0 2 1,1 1 0,-1 1 0,0 2 0,42 7-1,-63-7-611,0 0-1,-1 1 1,1-1-1,-1 1 1,0 1-1,0-1 0,0 1 1,0 0-1,-1 0 1,1 0-1,-1 0 1,6 9-1,8 7-2657,-1-5-1150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49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37 11776,'6'0'5471,"9"0"-2879,-4 0-1984,-6 0-160,16 0-288,-5 0-128,15 0 0,20-3-1184,1-2-416,0 1-831,-15-10-257,-7 4-1696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0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31 8320,'0'0'99,"0"0"0,0 0 0,0-1 1,0 1-1,0 0 0,0-1 0,0 1 0,0 0 1,0 0-1,0-1 0,0 1 0,0 0 0,0 0 1,-1-1-1,1 1 0,0 0 0,0 0 0,0 0 1,0-1-1,-1 1 0,1 0 0,0 0 0,0 0 1,0-1-1,-1 1 0,1 0 0,0 0 0,0 0 1,-1 0-1,1 0 0,0 0 0,0-1 0,-1 1 1,1 0-1,0 0 0,0 0 0,-1 0 0,1 0 1,-8 10 3769,3-3-2733,-16 20 3467,22-28-4582,-1 1 0,1-1 1,0 0-1,-1 1 0,1-1 1,0 0-1,0 1 0,-1-1 1,1 1-1,0-1 0,0 1 1,0 0-1,0-1 0,0 1 1,1 0-1,0-1 22,41-18 332,-27 10-114,1 2 0,0 0 0,31-7 0,-42 13-144,0 0 1,0 1 0,0-1 0,0 1 0,0 1 0,0-1 0,0 1 0,0 0 0,0 0 0,0 1 0,0-1 0,-1 1 0,1 1 0,0-1 0,6 5 0,-7-4-36,-1 1 0,1 0 0,0 0 0,-1 0 0,0 1 0,0 0 0,0 0 0,-1 0 0,1 0 0,-1 0 0,4 10 0,0 3 1,0 0 0,5 26-1,-7-25-54,-1 0-1,-1 0 1,-1 0-1,0 0 1,-2 27 0,-19 203-32,13-177 13,6-68 3,-1 8-52,0-1 0,1 0 1,0 0-1,2 16 0,-2-27 38,1 1 0,-1-1 0,0 1 0,0-1 0,0 1-1,0-1 1,1 1 0,-1-1 0,0 1 0,0-1 0,1 0 0,-1 1 0,0-1-1,1 1 1,-1-1 0,0 0 0,1 1 0,-1-1 0,1 0 0,-1 0-1,1 1 1,-1-1 0,0 0 0,1 0 0,-1 0 0,1 1 0,1-1-1,-1 0 1,1 0 0,-1 0 0,0 0-1,1 0 1,-1 0 0,1-1 0,-1 1-1,3-1 1,3-2 4,1-1 1,12-7-1,-14 7 2,19-10 44,6-3-152,61-25 0,-87 40 42,104-37-3829,-33 15-3809,-50 16 3183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17 8192,'-6'-15'4790,"6"15"-4672,0 0-1,-1 0 1,1 0 0,0-1 0,-1 1 0,1 0 0,0 0-1,-1 0 1,1 0 0,0 0 0,-1-1 0,1 1 0,0 0 0,-1 0-1,1 0 1,-1 0 0,1 0 0,0 0 0,-1 0 0,1 0-1,0 0 1,-1 1 0,1-1 0,0 0 0,-1 0 0,1 0-1,-1 0 1,1 0 0,0 1 0,0-1 0,-1 0 0,1 0 0,0 1-1,-1-1 1,1 0 0,0 0 0,0 1 0,-1-1 0,1 1-1,-4 3 83,0 0-1,1 1 1,-1-1-1,1 1 0,0 0 1,0 0-1,1 0 1,-1 0-1,1 0 0,0 1 1,0-1-1,1 1 0,-1 6 1,-1 8-19,2-1 1,1 29 0,0-26 81,0 1-192,2 0-1,0 0 0,2 0 0,0-1 0,13 39 1,-6-28-17,2-1 1,1 0 0,26 42-1,-3-17-696,66 77-1,-95-124 88,0-1 0,1 0-1,0-1 1,0 1 0,1-2 0,0 1 0,0-2 0,1 1-1,20 8 1,-9-6-3695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65 9088,'-5'6'818,"0"1"0,0 0 0,0 0 0,1 0 0,-1 0 0,2 1 0,-6 13 0,5-10-537,1 1 0,0-1 1,1 1-1,0 0 1,1 0-1,0-1 1,0 1-1,2 0 1,-1 0-1,1 0 1,1 0-1,5 18 0,3 3-135,1 0-1,2-1 0,17 31 0,-23-51-110,0 1 0,0-1-1,2 0 1,10 13 0,-15-21 26,1 1 1,-1-1-1,1 0 0,0 0 0,0 0 1,0-1-1,0 1 0,1-1 1,-1-1-1,1 1 0,0-1 1,6 2-1,-7-3 52,0-1 0,0 0 0,0 1 0,0-2 0,0 1 0,0-1 0,0 1 1,0-1-1,0-1 0,0 1 0,0-1 0,-1 0 0,1 0 0,-1 0 0,1-1 0,-1 1 0,0-1 0,0 0 0,0 0 0,0-1 0,-1 1 0,1-1 0,-1 0 1,5-6-1,-1-3-15,-1 1 1,0-1 0,-1 1 0,-1-2-1,0 1 1,-1 0 0,0-1 0,-1 1-1,1-19 1,-2 12-59,-1 1-1,-1 0 1,-1-1-1,-1 1 1,-1 0-1,-7-23 1,6 27-123,0 1 0,-1 0 1,-1 1-1,0-1 0,-1 1 1,-1 1-1,-13-17 0,15 21-346,-1 0 0,0 0 0,-1 1 1,1 1-1,-1-1 0,0 2 0,-17-9 0,0 3-3423,-46-14 0,51 20-260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1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 11904,'2'-1'1191,"-1"1"-1035,-1 0 0,1 0 1,-1 0-1,1 0 0,-1 0 1,1 0-1,-1 0 0,1 0 1,-1 0-1,1 0 0,-1 0 1,1 0-1,-1 0 0,1 0 0,-1 1 1,1-1-1,-1 0 0,1 0 1,-1 0-1,0 1 0,1-1 1,-1 0-1,1 1 0,-1-1 1,0 0-1,1 1 0,0 0 0,49 37 3956,-23-23-3219,53 21-1,-39-18-655,-29-13-192,64 33 267,-65-31-256,0 0-1,-1 1 1,0 0-1,17 18 0,-6 0-128,-1 0 0,0 2-1,-2 0 1,-2 1 0,0 0-1,-2 2 1,14 41 0,-13-20-1200,14 91 1,-21-38-2214,-8-76-501,-6 47 0,-4-14 163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2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1 876 7936,'0'8'11299,"1"-6"-11095,31-1 643,-1-2 1,1-2-1,-1-1 0,0-1 0,36-11 0,134-49 121,207-96 0,-387 151-919,232-98 377,-21 43-248,-227 64-175,255-59 130,50 10-71,-225 40-134,288-45 132,-365 53-62,847-112 354,-722 99-363,183-43 1,55-16 42,-371 74-32,25-4-644,26-1-1,-43 4-58,1 1-1,-1 1 1,0-1-1,0 1 0,1 1 1,-1-1-1,8 4 1,3 2-5105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3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24 141 9984,'-5'7'3119,"2"-10"-1104,-5-5-62,8 8-1852,-1-1 0,0 1-1,1-1 1,-1 1-1,1-1 1,-1 0-1,1 1 1,-1-1-1,1 1 1,0-1-1,-1 0 1,1 1-1,0-1 1,-1 0-1,1 1 1,0-1-1,0 0 1,0 0-1,0 1 1,0-1-1,0 0 1,0 0-1,0 1 1,0-1-1,0 0 1,0 0-1,0 1 1,0-1-1,1 0 1,-1 1-1,0-1 1,0 0-1,1 1 1,0-2-1,15-25 542,-10 19-533,0 1 0,1 0 0,0 1 0,0 0-1,0 0 1,0 0 0,1 1 0,0 0 0,0 0-1,1 1 1,-1 0 0,1 1 0,0 0-1,0 0 1,0 1 0,0 0 0,0 1 0,1-1-1,14 2 1,9 0 185,0 1 562,40 5 0,-70-5-794,0-1 0,0 1 0,1 0 0,-1 0 0,0 0 0,0 1 0,0-1 0,0 1 0,0-1 0,0 1 0,-1 0 0,1 0 0,-1 0 0,1 0 0,2 4 0,-3-3-40,0 1-1,0-1 1,0 1 0,0 0-1,-1-1 1,1 1 0,-1 0-1,0 0 1,0 0 0,-1-1-1,1 1 1,-1 0 0,0 6 0,-2 19-83,-1 1 0,-2-1 0,-1 0 0,-18 55 1,23-81-44,0 0 0,0 0 0,0 0 0,1 0 0,-1 0 0,1 0 0,0 0 0,0 0 0,0 0 0,1 0 0,-1 1 0,1-1 0,-1 0 0,1 0 0,0 0 0,2 4 0,0-3 55,-1 0 0,1 0 0,-1-1 0,1 1-1,0-1 1,0 0 0,1 0 0,-1 0 0,1-1 0,-1 1-1,6 2 1,77 34-67,-9-4 179,-75-34 2,0 0 0,0 0 1,0 0-1,0 1 0,0-1 0,0 1 0,0 0 1,0-1-1,-1 1 0,1 0 0,-1 0 0,1 0 1,1 4-1,-2-4-37,-1 0 0,1 0 1,-1 0-1,1 0 0,-1 0 1,0 0-1,0 0 0,0 0 1,0 0-1,0 0 0,-1 0 0,1 0 1,0 0-1,-1 0 0,0-1 1,1 1-1,-1 0 0,-1 2 1,-2 2-75,1 0 1,-1-1 0,-1 1 0,1-1 0,-1 0 0,0 0-1,0 0 1,-9 5 0,2-1-328,0-1 0,-1-1 0,-15 8 0,25-14 295,-54 22-1711,48-20 986,1-1 1,0 0-1,-1 0 1,0-1-1,-10 1 0,19-2 725,-1 0-92,0 1 1,0-1-1,0 0 1,1 0-1,-1 0 1,0 0-1,0 0 1,0 0-1,0 0 1,0 0-1,0-1 1,1 1-1,-1 0 1,0 0-1,0-1 1,0 1-1,1 0 1,-1-1-1,0 1 1,0-1-1,1 1 1,-1-1-1,0 0 1,1 1-1,-1-1 1,0 1-1,1-1 1,-1 0-1,1 0 1,-1 0-1,4-17-3520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9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2 9984,'-11'-2'9650,"13"9"-8474,27 36-340,40 46 0,-33-45-785,-23-28-356,1-1 0,1 0 0,1-1 0,0 0 0,23 14 1,-15-13-1810,2-1 1,0 0 0,32 10-1,-20-11-2008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4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13 7936,'-2'-11'3582,"2"11"-3475,0 0 0,0 0 0,0 0 0,0-1 0,-1 1 0,1 0 0,0 0 0,0 0 0,0 0 0,0 0 0,-1 0 0,1 0 0,0 0 0,0 0 0,0 0 1,-1 0-1,1 0 0,0 0 0,0 0 0,0 0 0,-1 0 0,1 0 0,0 0 0,0 0 0,0 0 0,-1 0 0,1 0 0,0 0 0,0 0 0,0 0 0,-1 0 0,1 0 0,0 0 0,0 0 0,0 1 0,0-1 0,0 0 0,-1 0 0,1 0 1,0 0-1,0 1 0,0-1 0,0 0 0,0 0 0,0 0 0,-1 2 901,6 7 135,1-2-814,3 7 15,53 77 926,-50-76-1349,0-1 1,1 0-1,0-1 1,16 12-1,-20-18-194,-1-1-565,0 0 0,15 9 0,-21-14 358,0 0 0,1 0 0,-1 0 0,1 0 0,-1 0-1,1-1 1,-1 1 0,1-1 0,0 0 0,-1 1 0,1-1 0,-1 0 0,1-1 0,0 1-1,4-1 1,18-11-3274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4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10880,'0'2'510,"0"1"0,0-1 1,0 0-1,0 0 1,0 1-1,-1-1 0,1 0 1,-1 0-1,-1 5 1,1-6 651,2 21 927,-1 3-1453,9 81-148,33 150 0,-6-138-2022,-19-69-84,-12-33-101,10 21 0,-12-32-131,0 1 0,0-1 1,1 0-1,4 5 0,-2-1-1366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 9984,'0'-1'518,"0"0"0,0 0 1,1 0-1,-1 1 0,0-1 1,0 0-1,1 0 0,-1 0 1,0 0-1,1 0 0,-1 0 1,2-1-1,-1 0-228,1 1 0,0-1 1,-1 0-1,1 1 0,0-1 0,0 1 1,0 0-1,3-2 0,1 0-186,0 1 1,1-1-1,-1 1 0,11-2 0,13 1 1366,46 1-1,-73 2-1336,1 0-1,0 0 1,-1 1 0,1-1-1,-1 1 1,1 0 0,-1 0-1,1 0 1,-1 0 0,0 1 0,0-1-1,1 1 1,-1 0 0,0 0-1,-1 0 1,1 0 0,0 1-1,0-1 1,-1 1 0,0-1-1,1 1 1,-1 0 0,0 0 0,2 5-1,-2-6-94,-1 1-1,1-1 1,-1 1 0,0 0-1,0-1 1,0 1-1,0 0 1,0 0-1,-1 0 1,0 0 0,1 0-1,-1 0 1,0 0-1,0 0 1,-1 3-1,1-2-46,0-4-29,1 1-1,-1 0 1,0-1 0,0 1-1,0 0 1,1 0-1,-1-1 1,0 1 0,1-1-1,-1 1 1,1 0 0,-1-1-1,0 1 1,1-1-1,0 1 1,-1-1 0,1 1-1,-1-1 1,1 1-1,-1-1 1,1 0 0,0 1-1,1 0 1,20 6-118,-16-5 135,25 5-47,-19-5 64,0 1 0,0 1 0,13 5 1,-22-7 53,1-1 1,-1 1 0,0 0-1,0 0 1,0 1 0,0-1-1,0 1 1,0 0 0,0-1-1,-1 1 1,1 0 0,-1 1 0,0-1-1,3 6 1,-5-7-54,1 0 0,-1 0 0,0 0 0,1 0 0,-1 1 0,0-1 0,0 0 0,0 0 0,-1 1 0,1-1 0,0 0 1,-1 0-1,0 0 0,1 0 0,-1 1 0,0-1 0,0 0 0,0 0 0,0-1 0,-1 1 0,1 0 0,-3 2 0,-4 6-559,0-1 1,-16 14-1,23-23 534,-7 7-853,0 0 1,-13 7-1,15-11-386,0 0 1,0 0-1,0 0 0,-13 3 0,2-2-3474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65 8064,'-6'-6'5638,"8"12"-2471,-1-5-3029,-1 0 0,1 1 0,0-1 0,0 0 0,0 0 0,0 0 0,0-1 0,0 1 0,0 0 0,0 0 0,0 0 0,0-1 0,1 1 0,-1-1 0,0 1 0,0-1 0,1 1 0,-1-1 0,0 0 0,1 0 0,-1 1 0,0-1 0,1 0 0,-1 0 0,0 0 0,2-1 0,5 0 211,1 0-1,-1-1 1,10-3-1,-13 3-338,1 0 26,46-13-464,101-17-1,-76 21-2847,-25 3-3629,-37 8 3204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8960,'-10'0'5525,"10"7"-2459,0-1-2872,1 0 0,0-1-1,1 1 1,-1 0 0,1-1-1,0 1 1,5 8 0,5 13 64,46 101-34,0-25-332,-41-76-93,-4-6-809,2-1 0,0-1 0,1 0 0,18 16 0,-32-33 721,0 0 0,0-1 1,0 1-1,0-1 1,0 1-1,0-1 0,0 0 1,4 1-1,23 4-3337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8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24 115 7296,'1'-1'245,"-1"0"1,0 1-1,0-1 0,0 0 1,0 0-1,0 1 1,-1-1-1,1 0 0,0 0 1,0 0-1,0 1 1,-1-1-1,1 0 0,0 1 1,-1-1-1,1 0 1,0 1-1,-1-1 0,1 0 1,-1 1-1,0-2 1,-1 2 308,1-1 1,0 1-1,-1 0 1,1-1-1,-1 1 1,1 0-1,-1 0 1,1 0-1,-1 0 1,-2 0 2367,5-10-2245,1 5-596,0 0-1,1 0 0,0 0 1,0 0-1,0 1 0,1-1 1,-1 1-1,1 0 0,0 0 0,0 0 1,1 0-1,-1 1 0,1 0 1,0 0-1,0 0 0,0 0 1,0 1-1,0 0 0,0 0 1,10-2-1,-6 2-18,0 0 0,1 1 0,0 0 0,-1 1 1,1 0-1,-1 0 0,1 1 0,0 0 0,-1 1 0,0 0 0,13 5 0,-22-7-62,101 41 586,-90-36-470,-1 1 0,1 0 0,-1 1 0,-1 0 0,1 1 0,15 16 0,-21-19-102,0 1 1,0 0 0,0 0 0,-1 0 0,0 0 0,0 1 0,-1-1 0,1 1 0,-1 0 0,-1 0 0,1 0 0,-1 0 0,-1 0 0,1 0 0,-1 0-1,0 0 1,-1 0 0,0 0 0,-2 11 0,1-14-29,0 0-1,0 0 0,0 0 1,0 0-1,-1-1 1,0 1-1,1-1 1,-1 1-1,-1-1 0,1 0 1,0 0-1,-1-1 1,1 1-1,-1-1 1,0 1-1,0-1 0,0-1 1,0 1-1,0 0 1,0-1-1,-1 0 1,1 0-1,-8 1 0,7-1-5,0-1 0,-1 1 0,1-1 0,0 0 0,-1-1 0,1 1 0,0-1 0,0 0-1,-1 0 1,1-1 0,0 0 0,0 0 0,0 0 0,1 0 0,-1-1 0,0 0 0,1 1-1,0-2 1,-5-3 0,7 5 19,0 0 0,0 0-1,1 1 1,-1-1 0,1 0-1,-1 0 1,1-1 0,0 1-1,0 0 1,0 0 0,0-1-1,0 1 1,1 0 0,-1-1-1,1 1 1,-1-1 0,1 1-1,0-1 1,0 1 0,0-1-1,0 1 1,1-1 0,-1 1-1,0-1 1,1 1 0,0 0-1,0-1 1,0 1 0,0 0-1,0 0 1,0-1-1,3-2 1,-1 0 14,1 1 0,0 0 0,1 0 0,-1 0 0,1 1 0,-1-1 1,1 1-1,0 0 0,0 0 0,0 1 0,1 0 0,-1 0 0,6-2 0,6 0 113,-1 1-1,1 1 1,-1 0-1,1 1 1,18 2 0,-23-1-369,0 2 0,0-1 0,0 2 0,0-1 0,-1 2 0,1 0 0,19 9 1,-29-12-221,0 1 1,1 0 0,-1-1-1,0 1 1,0 0 0,0 0-1,3 5 1,-5-6 146,1 1 0,0-1-1,0 0 1,0 0 0,0 0-1,0 0 1,0 0 0,0 0-1,0 0 1,0 0 0,0 0-1,0 0 1,1-1 0,-1 1-1,0 0 1,1-1 0,-1 1 0,0-1-1,1 0 1,1 1 0,3-1-4132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1:59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79 6656,'-21'-6'7557,"21"6"-7512,-1 0 0,1 1 0,0-1 0,-1 0 0,1 0 0,-1 0 0,1 0 0,-1 0 0,1 1 1,0-1-1,-1 0 0,1 0 0,0 1 0,-1-1 0,1 0 0,0 0 0,-1 1 0,1-1 0,0 0 0,-1 1 0,1-1 0,0 1 0,0-1 0,0 0 0,-1 1 0,1-1 1,0 1-1,0-1 0,0 0 0,0 1 0,0-1 0,0 1 0,0-1 0,0 2 0,0-2-10,0 0-1,0 0 1,0 1 0,0-1 0,0 0-1,0 1 1,0-1 0,0 0-1,0 1 1,-1-1 0,1 0 0,0 0-1,0 1 1,0-1 0,0 0-1,0 1 1,-1-1 0,1 0 0,0 0-1,0 1 1,0-1 0,-1 0-1,1 0 1,0 0 0,0 1 0,-1-1-1,1 0 1,0 0 0,0 0-1,-1 0 1,0 1 0,1-3 108,0 1 1,0 0-1,0 0 1,0 0-1,-1-1 1,2 1-1,-1 0 1,0 0-1,0 0 1,0-2-1,3-2-54,0-1 0,0 1 0,0 0 0,0 0-1,1 0 1,0 0 0,0 1 0,0 0 0,1 0-1,-1 0 1,1 0 0,6-3 0,-8 5-24,-1 0 1,1 0 0,0 1-1,0-1 1,0 1-1,0 0 1,0 0 0,0 0-1,0 1 1,0-1-1,0 1 1,1-1 0,-1 1-1,0 0 1,0 0 0,1 0-1,-1 1 1,0-1-1,0 1 1,0 0 0,0 0-1,0 0 1,0 0-1,3 2 1,0 1 46,-1 0 0,0 0 0,0 1 0,0 0 0,-1 0 0,1 0 0,-1 0 0,0 1 1,-1 0-1,0 0 0,0 0 0,0 0 0,0 0 0,-1 0 0,0 1 0,2 10 0,-1 8-97,0 1 1,-2-1-1,-1 28 0,-1-18 24,1 135-273,0-167 233,0-1 1,0 0 0,0 0 0,1 1-1,-1-1 1,1 0 0,-1 0 0,1 1-1,0-1 1,0 0 0,-1 0-1,2 0 1,-1 0 0,0 0 0,0 0-1,1-1 1,-1 1 0,1 0 0,1 1-1,0-1 1,-1 0 0,1-1 0,0 1 0,0-1 0,0 0 0,0 1 0,0-1-1,0-1 1,0 1 0,0 0 0,7-1 0,2 1 0,-1-2 0,0 0 1,1 0-1,-1-1 0,1-1 0,13-4 0,75-30-853,-92 35 240,0-1-1,-1 0 1,1 0-1,-1-1 1,12-8-1,-12 7-1599,0-1 0,10-11 0,-6 8-1653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0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 9728,'-6'-4'4260,"3"5"-2082,2 11-693,1-8-987,1-3-368,1 0 1,0 0 0,-1 0-1,1 0 1,0 0-1,0 0 1,-1-1-1,1 1 1,0-1 0,0 1-1,2-1 1,-2 1-24,4 2-36,0 0 1,0 1-1,0-1 0,-1 1 0,9 8 0,5 3-18,-5-7-121,1 0-1,0-1 1,30 8-1,-27-9-2636,27 12-1,-43-17 1863,-1 0 0,1 0 0,0-1 0,0 1-1,-1-1 1,1 1 0,0-1 0,0 0 0,3 1-1,5-1-2910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0.6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9216,'0'0'358,"0"0"-292,0 0 1,-1 0-1,1 0 0,0 0 0,0-1 0,0 1 0,0 0 0,0 0 1,-1 0-1,1 0 0,0 0 0,0 0 0,0 0 0,0 0 0,-1 0 1,1 0-1,0 0 0,0 0 0,0 0 0,0 0 0,0 1 1,-1-1-1,1 0 0,0 0 0,0 0 0,0 0 0,0 0 0,0 0 1,0 0-1,-1 0 0,1 0 0,0 1 0,0-1 0,0 0 0,0 0 1,0 0-1,0 0 0,0 0 0,0 0 0,0 1 0,-1-1 0,1 0 1,0 0-1,0 0 0,0 0 0,0 1 0,0-1 0,0 0 0,0 0 1,0 0-1,0 0 0,0 0 0,0 1 0,0-1 0,0 0 1,1 0-1,-1 0 0,0 1 0,0 139 5400,3-5-4909,0-77-383,36 344-1731,-36-386-30,1-1-1,1-1 1,0 1 0,10 18 0,-10-23-1778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1.0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 7808,'-5'2'5845,"6"1"-3437,10 5-688,-4-6-1357,0 1 0,0-2 0,1 1 0,-1-1 0,12 1 0,40-2 1343,-31-1-1494,81-4-170,-97 4-814,-1 0 0,1-1 0,20-6-1,17-2-7017,-28 8 2376,3-2 1804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9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29 10112,'-5'-10'1533,"-11"-8"5520,16 23-6136,14 215 1410,-6-135-1891,18 224 343,-4-140-713,-7-69-474,17 96-1569,-18-135-453,26 74 0,-35-120 1747,-5-12 378,2 1 0,-1 0 0,0 0 1,1-1-1,0 1 0,0-1 0,0 1 1,0-1-1,0 0 0,1 0 0,-1 0 1,4 3-1,10 8-3220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1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65 8320,'-7'-23'2967,"5"18"-2144,1 0 0,-1 0 1,1 0-1,0 0 0,0 0 1,0-6 1695,1 12-1996,-5 150 1450,8-127-2212,-3-23 215,0 0-1,0 0 1,1 0 0,-1-1-1,0 1 1,1 0 0,-1 0-1,0 0 1,1-1-1,-1 1 1,1 0 0,0-1-1,-1 1 1,1 0 0,-1-1-1,1 1 1,0-1 0,-1 1-1,1-1 1,0 1-1,0-1 1,0 1 0,-1-1-1,3 1 1,2-1-26,1 0 0,0 0 0,0 0 1,0-1-1,8-2 0,19-1 50,28 5 806,116 17-1,-140-9 151,-34-8-860,-1-1 1,1 1 0,-1 1 0,0-1-1,0 0 1,0 0 0,0 1-1,0 0 1,0-1 0,0 1-1,0 0 1,-1 0 0,3 2-1,-4-2-74,1-1-1,-1 0 0,1 1 0,-1-1 0,0 1 1,0-1-1,0 1 0,0-1 0,0 1 1,0-1-1,0 0 0,0 1 0,-1-1 1,1 1-1,-1-1 0,1 0 0,-1 1 1,1-1-1,-1 0 0,0 1 0,1-1 1,-1 0-1,-1 2 0,-3 3-18,0 1-1,-11 9 1,3-3-275,-1-1 1,0-1-1,-1-1 1,-20 12-1,22-15-643,-1-1 0,1 0-1,-15 4 1,26-10 537,0 1 0,0-1 0,0 1 0,0-1 1,0 0-1,0 0 0,0 0 0,0 0 0,0 0 0,0-1 0,0 1 0,0 0 0,0-1 1,0 0-1,0 1 0,0-1 0,0 0 0,1 0 0,-1 0 0,-2-2 0,-6-1-3520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1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21 157 10880,'-1'1'737,"-1"0"0,0 0 0,0-1 0,0 1 0,1-1 1,-1 1-1,0-1 0,-4 1 3824,12-7-3985,2-3-414,-5 7-124,-1-1-1,1 0 1,0 1 0,0-1 0,0 1-1,0 0 1,7-3 0,16-4-117,45-10 0,19-6-2360,-15-3-2256,-4 2-2775,-23 7 2862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2.4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8064,'-9'18'3021,"7"-15"-2297,1 1 0,-1-1 1,1 0-1,-1 0 0,0 0 0,-6 6 2357,8-9-3025,0 0 0,0 0 0,0 0 0,0 1 0,0-1 0,0 0 0,0 0-1,0 0 1,0 1 0,0-1 0,0 0 0,0 0 0,0 0 0,0 1-1,0-1 1,0 0 0,0 0 0,0 0 0,0 1 0,0-1 0,0 0 0,0 0-1,0 0 1,0 1 0,0-1 0,0 0 0,0 0 0,0 0 0,1 0 0,-1 1-1,0-1 1,0 0 0,0 0 0,1 0 0,3 7 847,-3-6-743,1 0 0,-1 0-1,1-1 1,-1 1 0,1-1 0,0 1 0,-1-1-1,1 0 1,0 1 0,-1-1 0,4 0 0,22-1 757,-16 0-680,30-1 279,75-15-1,-42 5-447,54 2-299,-45 12-2781,-80-2 2567,0 0 0,0 0 1,0 1-1,1-1 0,-1 1 0,0 0 0,0 0 1,0 0-1,0 0 0,0 0 0,-1 1 1,1 0-1,0-1 0,3 4 0,4 5-4173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2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32 9856,'-1'0'172,"1"1"1,0-1-1,0 1 1,0-1-1,-1 0 1,1 1-1,0-1 1,0 1 0,0-1-1,0 1 1,0-1-1,0 1 1,0-1-1,0 1 1,0-1-1,0 1 1,0-1-1,0 0 1,0 1-1,0-1 1,0 1-1,0-1 1,0 1 0,1-1-1,-1 1 1,0-1-1,0 0 1,0 1-1,1-1 1,-1 1-1,0-1 1,1 0-1,-1 1 1,0-1-1,1 0 1,-1 0-1,1 1 1,-1-1 0,0 0-1,1 0 1,-1 1-1,1-1 1,-1 0-1,1 0 1,-1 0-1,0 0 1,1 0-1,0 0 1,5 1 827,-1 0-1,1-1 1,9 0 0,-7 0-643,172-13 1890,9-2-2494,-25 13-3055,-5-13-3838,-112 10 2836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3.4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349 68 7296,'-2'-16'3059,"2"16"-2928,0 0-1,-1-1 1,1 1 0,0-1 0,0 1-1,-1-1 1,1 1 0,0 0-1,-1-1 1,1 1 0,-1 0 0,1-1-1,0 1 1,-1 0 0,1-1 0,-1 1-1,1 0 1,-1 0 0,1 0 0,-1 0-1,1-1 1,-1 1 0,1 0 0,-1 0-1,1 0 1,-1 0 0,0 0 0,-1 0 170,0 0 0,1-1 0,-1 1 0,0 0 0,0-1 0,1 0 0,-1 1 0,-2-2 0,2 1-127,1 0-1,-1 1 1,0-1-1,0 0 1,1 1 0,-1-1-1,0 1 1,-3 0-1,-2-1 478,1 0-1,-1 0 1,0 0-1,-10-4 0,11 3-165,-1 0-1,0 0 1,0 1-1,-11-1 1,5 2-52,-1 1-1,1 0 1,-18 3-1,25-2-360,-1 0 0,1 0 0,-1 1 0,1 0 0,0 0 1,0 0-1,0 1 0,-6 5 0,6-5-32,1 0 0,-1 1 0,1-1 0,0 1 0,0 1 0,1-1 0,0 1 0,0-1 0,0 1 0,0 1 0,1-1 0,0 0 0,1 1 0,-1-1 0,-1 11 0,0 13-34,1 1 0,2 0 1,1-1-1,5 42 1,-1-37-6,1 1 0,1-1 0,3 0 0,19 53 0,4-3 90,50 93-1,-69-156-45,1 0 0,1-1 0,0-1-1,21 20 1,-28-31-10,1-1 0,0 0 0,0-1-1,0 0 1,12 6 0,-16-10-6,1 0 1,0-1-1,0 0 0,0 0 0,1 0 1,-1-1-1,0 1 0,1-2 0,-1 1 1,0-1-1,9 0 0,3-2 75,0-2 0,0 0-1,0 0 1,21-10 0,77-38 406,-87 37-407,-2-1-1,0-1 0,0-2 0,-2-1 1,42-41-1,-35 23 15,-1-1 0,-2-1 1,-2-2-1,-2 0 0,33-75 1,-48 92-92,-1 0 0,0 0 0,-2 0 0,-1-1 0,-2 0 0,0-1 0,-1 1 0,-2-30 0,-1 51-22,0-1 0,0 1 0,-1-1 0,0 1 0,0 0 0,0 0 0,-1-1 0,0 1 0,-4-8 0,1 4-2,-1 1 1,0 0-1,-11-12 0,16 19-3,-9-10-53,0 1 1,-1 1-1,0 0 0,-1 0 0,0 1 0,0 0 0,-1 1 0,-15-6 0,14 7-94,-1 0-1,0 1 1,0 0-1,0 1 1,-22-2-1,1 3-579,-47 2 0,-111 18-2571,11 0-6857,145-16 5175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06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114 155 6784,'0'0'157,"0"-1"-1,0 1 1,0-1 0,0 1 0,-1-1 0,1 1 0,0-1-1,0 1 1,0-1 0,0 0 0,0 1 0,-1 0 0,1-1-1,0 1 1,-1-1 0,1 1 0,0-1 0,-1 1 0,1-1-1,0 1 1,-1 0 0,1-1 0,-1 1 0,1 0 0,0-1-1,-1 1 1,1 0 0,-1 0 0,1 0 0,-1-1 0,0 1-1,-19-1 2925,13 1-2114,17 10-236,-10-10-701,7 12 430,25 71 559,-29-75-957,40 129 591,27 225-413,-28-30-155,5 177 16,-32-306-130,12 136 37,-17-216 33,-4-34 171,19 93-1,-25-182-210,8 24 464,-8-23-434,1 0 1,-1 0 0,1 0 0,-1 0 0,1 0 0,0-1 0,-1 1 0,1 0 0,0 0 0,0-1 0,0 1 0,-1 0 0,1-1 0,0 1 0,0-1 0,0 0 0,0 1-1,0-1 1,0 0 0,0 1 0,0-1 0,0 0 0,0 0 0,1 0 0,6-1 69,0 0 1,-1 0-1,1-1 0,-1-1 0,0 1 1,11-6-1,6-2 75,181-67 987,117-25-645,-244 81-433,8-3 26,212-55 290,-17 28 96,-190 36-376,319-45 210,-275 36-59,-134 24-263,0 0 0,-1 0 1,1 0-1,0-1 0,0 1 0,-1 0 0,1 0 1,0-1-1,-1 1 0,1 0 0,0-1 1,-1 1-1,1-1 0,0 1 0,-1-1 0,1 1 1,-1-1-1,1 0 0,-1 1 0,1-1 0,-1 1 1,0-1-1,1 0 0,-1 0 0,0 1 1,1-1-1,-1-1 0,1-21-13,-1 16 22,-1-17 6,-5-46 1,2 45-10,-31-147 23,25 131-33,-71-244 5,-24-68-175,-27-129 5,-13 22 123,141 448 44,-1-1 1,0 1-1,-1 0 1,0 1-1,-9-13 1,12 20-3,0 0-1,-1 0 1,1 1-1,-1 0 1,0-1 0,0 1-1,0 1 1,0-1-1,-1 1 1,1-1-1,-1 1 1,1 0 0,-1 1-1,0-1 1,0 1-1,1 0 1,-9-1 0,-35 1 43,-81 8 0,122-6-48,-220 26-8,144-15-54,-377 63-844,138-4-547,182-39 500,132-31 888,-147 30-1717,122-26 282,0-2 0,-57-1 1,15-7-3242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0.3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198 8 7936,'6'-8'2402,"-6"16"2630,-4 8-23,2-8-4850,-3 17 471,0-1 1,-1 45-1,1-15-206,-58 291-167,29-188-264,23-98-60,-41 177-1732,45-215 424,0 0-2261,5-7-2681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0.7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6 11648,'-6'-6'7882,"7"9"-7790,0 0 0,1 0 1,-1-1-1,0 1 0,1 0 0,-1-1 0,1 1 1,0-1-1,0 0 0,0 1 0,0-1 0,0 0 1,4 2-1,1 2 36,11 9 120,1 0 1,1-1-1,0-1 1,37 16-1,36 24 446,-68-35-595,-1 1 0,-1 1 0,34 39 0,53 75 86,-107-129-174,91 129 138,-84-120-183,59 83-2103,-68-95 1652,1 1 0,0-1 1,-1 0-1,1 1 0,0-1 0,3 2 0,-4-3 235,0-1 0,0 1 0,0-1 1,-1 1-1,1-1 0,0 1 0,0-1 0,0 0 1,0 0-1,0 1 0,0-1 0,0 0 0,0 0 0,0 0 1,0 0-1,0 0 0,0 0 0,0 0 0,0-1 1,0 1-1,2-1 0,20-10-4091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1.1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 10752,'-1'0'124,"1"0"-1,0 0 1,0 0 0,0 0 0,0 0 0,-1 0 0,1 0 0,0 0 0,-3 2 2478,3-2-2478,0 0 0,0 0 0,0 0 0,0 0-1,0 0 1,-1 1 0,1-1 0,0 0 0,0 0 0,0 0 0,0 0 0,0 1 0,0-1 0,0 0 0,0 0-1,0 0 1,0 1 0,8 9 1758,6 0-1020,1-1 1,21 10-1,-15-8-601,12 9 315,52 42 0,-4-3-86,-45-38-478,73 33-1,-107-54-12,13 8-538,-13-6-63,0-1 0,0 0 0,0 0-1,0 0 1,0 0 0,1 0-1,-1 0 1,0 0 0,1-1-1,-1 1 1,0-1 0,1 0 0,3 0-1,9-4-3855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1.5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10368,'5'40'8235,"12"28"-5606,4 18-1488,-1 18-331,-9-42-711,96 440 0,-97-464-703,-5-19-717,1 1 0,1-1 0,9 19 0,7 3-3788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49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8320,'-3'5'10142,"3"-5"-9992,3 1 325,185-1 1717,-66 0-6160,-116-1 2833,0 2-1,-1-1 0,1 1 0,9 1 0,0 3-2720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2.9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95 962 6912,'3'16'6318,"-1"-9"-2061,-2-9-3992,0 1 0,-1 0 0,1 0 0,-1 0-1,1 0 1,-1 0 0,1 0 0,-1 0 0,0 0-1,-1-1 1,-7-12 492,6 9-626,0-1 1,1 0-1,0 0 1,0 0-1,-2-9 1,-32-199 312,13-12-61,20 190-373,-2-162 26,5 150-50,0 28-10,-1 2 0,2 1 0,4-34 0,-4 47 22,-1 3-2,0 0 1,0-1-1,1 1 0,-1 0 0,0 0 0,1-1 1,-1 1-1,1 0 0,-1 0 0,2-2 0,-1 3 2,-1-1 0,1 1 0,-1 0 0,1 0 0,0 0 0,-1-1 0,1 1-1,-1 0 1,1 0 0,0 0 0,-1 0 0,1 0 0,-1 0 0,1 0 0,0 0 0,-1 0-1,1 0 1,-1 1 0,1-1 0,0 0 0,-1 0 0,1 0 0,-1 1 0,1-1 0,-1 0-1,1 1 1,-1-1 0,1 0 0,0 1 0,7 5 0,0 0 0,0 0 0,0 1 0,-1 0 0,0 0 0,10 14 0,36 59 55,-37-54-44,14 28 27,-2 1-1,38 109 1,-35-85-10,-31-79-24,0 0-1,0 1 1,0-1-1,0 0 0,0 0 1,0 1-1,0-1 1,0 0-1,0 1 1,1-1-1,-1 0 0,0 0 1,0 1-1,0-1 1,0 0-1,1 0 1,-1 1-1,0-1 0,0 0 1,1 0-1,-1 1 1,0-1-1,0 0 1,1 0-1,-1 0 0,0 0 1,1 1-1,2-9 99,-1-15 160,-2-28-76,4-168 102,-1 164-339,22-106-1,-25 160 54,1-5-12,0 0 1,0 0 0,1 0 0,0 0 0,1 0 0,-1 1-1,1-1 1,0 0 0,6-7 0,-8 12 12,0 0 1,0 0-1,0 1 0,0-1 0,0 0 1,0 0-1,0 1 0,0-1 0,0 1 1,1-1-1,-1 1 0,0 0 1,0-1-1,1 1 0,-1 0 0,0 0 1,1 0-1,-1 0 0,0 0 1,1 0-1,-1 0 0,0 0 0,0 1 1,1-1-1,-1 0 0,0 1 0,0-1 1,1 1-1,-1-1 0,0 1 1,0 0-1,0 0 0,0-1 0,1 3 1,5 2 20,-2 0 0,1 1 0,0-1 0,5 10 0,6 8 32,-2 0 0,0 2 0,-2 0 0,-1 0 0,0 1 0,-2 1 0,11 46 0,60 304-108,-75-351-1027,0 1 0,2-1-1,14 32 1,-22-56 794,1-1-1,-1 0 1,1 1-1,0-1 1,0 1-1,-1-1 1,1 0 0,0 0-1,0 0 1,0 1-1,0-1 1,1 0-1,-1 0 1,0 0 0,0-1-1,2 2 1,-2-2-139,1 0 0,-1 0 1,0 0-1,1 0 0,-1 0 1,0 0-1,1 0 0,-1 0 0,0-1 1,1 1-1,-1 0 0,0-1 1,0 1-1,1-1 0,-1 0 1,0 1-1,2-2 0,18-12-3915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3.75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176 828 2560,'16'-19'16757,"-11"16"-14777,2 0-479,0 0-4134,-4 1 2758,1 0 0,-1 0 0,0 0 0,0-1 0,0 1 0,0-1 0,-1 0 0,1 1 0,-1-1 0,0-1 0,0 1 0,0 0 0,0 0 0,0-1 0,0 1 0,-1-1 0,0 0 0,0 1 0,0-1 0,0-4 0,2-5 7,-1 0 0,-1 0 0,-1-1 0,-1-17 0,-4-17-20,-3 0-1,-19-62 1,26 109-111,-14-53 78,-28-67 1,31 93-80,-2 0 0,-1 1 1,-35-47-1,2 2 81,24 35-247,154 248 18,-64-102 114,24 24-587,-31-49 16,-38-54-1915,42 46 0,-55-70 982,-8-6 1445,0 1 0,1-1 0,-1 0 0,0 0 0,0 0 0,1 0 0,-1 0 0,0 0 0,0 0 0,1 0 0,-1 0 0,0 0 0,1 0 0,-1 0 0,0 0 0,0 0 1,1-1-1,-1 1 0,0 0 0,0 0 0,1 0 0,-1 0 0,0 0 0,0 0 0,0-1 0,1 1 0,-1 0 0,0 0 0,0 0 0,0-1 0,0 1 0,1 0 0,-1-1 0,5-7-3821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4.1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51 9216,'21'10'3424,"-10"-6"-2656,10-8 1568,-11 4-1505,16-5-95,0-4-416,11 4-128,-2-4-128,7 4-128,-11 2-32,-4-3-864,9 1-319,10 2-1185,-5-3-512,-4 1-544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4.7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9 8448,'-16'-9'8703,"15"10"-8591,1-1-1,-1 1 0,1 0 0,-1-1 0,0 1 0,1 0 1,-1-1-1,0 1 0,0-1 0,1 0 0,-1 1 0,0-1 1,-1 1-1,-2 1 178,2 0-144,0 0 0,0 1 0,0-1 0,1 1 0,-1 0 0,1-1 0,-1 1 0,1 0-1,0 0 1,0 0 0,0 0 0,1 0 0,-1 0 0,0 4 0,0 8-26,1 25 0,1-22-57,-1 8-38,2 0 0,1 1 0,1-1 0,1 0 0,16 47 0,-16-59-91,1-1-1,8 15 1,-12-24 89,1-1 1,-1 1 0,1 0-1,-1-1 1,1 0-1,0 0 1,0 0-1,1 0 1,-1 0-1,1-1 1,-1 1-1,5 1 1,-7-3 4,0-1 0,-1 0-1,1 1 1,0-1 0,0 0 0,0 1-1,0-1 1,0 0 0,0 0 0,0 0-1,0 0 1,0 0 0,0 0 0,0 0-1,0 0 1,0 0 0,-1 0 0,1-1-1,0 1 1,0 0 0,0-1 0,0 1-1,0-1 1,1 0 0,-1 0 10,0 0 1,0 0 0,0-1-1,-1 1 1,1 0-1,0-1 1,0 1-1,-1-1 1,1 1 0,-1 0-1,1-1 1,-1 1-1,1-3 1,-1-3 69,1 1-1,-1 0 1,0 0-1,0 0 1,-1-1 0,-2-7-1,-13-46 224,-19-86-372,34 131-25,7 25 19,0 1 105,12 19-41,1-1 0,1-1 0,2-1 0,27 27 0,-39-46-50,0 0 0,0-1 0,0 0 0,1-1 1,12 6-1,21 13-41,-43-25 84,0 1 0,-1 0 0,1-1-1,0 1 1,-1-1 0,1 0 0,0 1 0,0-1-1,0 0 1,-1 1 0,1-1 0,0 0-1,0 0 1,0 1 0,0-1 0,1 0 0,-2-1 2,1 0 0,-1 1 0,0-1 0,1 0 0,-1 1 1,0-1-1,1 0 0,-1 1 0,0-1 0,0 0 0,0 0 0,0 1 1,0-1-1,0 0 0,0 0 0,0 1 0,0-1 0,0 0 0,0 0 1,-1 1-1,1-2 0,-6-45 77,-9-82 278,14 105-311,1-1-1,1 1 0,5-33 1,-6 56-54,1-6 22,1 1 1,-1 0-1,1 1 1,2-7 0,-4 11-22,1 0 1,-1 0 0,1 0 0,-1 0 0,0 1 0,1-1 0,0 0 0,-1 0 0,1 0 0,-1 1 0,1-1 0,0 0 0,0 0 0,-1 1 0,1-1 0,0 1 0,0-1-1,0 1 1,0-1 0,0 1 0,0 0 0,0-1 0,0 1 0,0 0 0,0 0 0,0-1 0,0 1 0,0 0 0,0 0 0,0 0 0,0 0 0,0 0 0,1 1 0,3 1 6,0 0 1,0 1 0,-1-1 0,1 1-1,-1 0 1,1 0 0,4 5 0,30 31 57,-30-29-95,77 94-2922,-27-30-4692,-43-59 4410,-5-5-570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5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23 10368,'8'-2'9304,"-1"-2"-6893,-6 3-2378,0 1-1,0-1 1,0 0-1,0 1 1,0-1-1,0 1 1,1-1-1,-1 1 1,0 0-1,0-1 1,0 1-1,2 0 1,9-1 108,0 0-1,12-2 1,20-3-147,87 6-1898,-127 0 1097,0 0 1,0 0-1,0 1 0,0-1 1,0 1-1,-1 0 1,1 0-1,0 0 0,0 1 1,0-1-1,4 3 0,3 7-3459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5.6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1 124 11520,'10'0'5247,"6"-8"-3775,-11 2-32,6-2-736,10-1-160,0-1-256,-6 6-128,17-6-64,-6 1-704,14 0-256,13 0-768,-1-5-224,-10 4-2623,-2-4-1665,-9 10 2656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6.5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32 296 8448,'-1'1'260,"-1"1"91,1-1 0,-1 1 0,1-1 0,-1 1-1,0-1 1,0 0 0,0 0 0,0 0 0,0 0 0,0 0 0,0 0 0,0-1 0,-4 1 3621,7-2-3412,19-29 761,44-46 0,-63 75-1302,23-25 491,0 2-1,1 0 0,42-28 0,-48 39-260,0 2-1,0 0 1,1 1-1,1 1 0,0 1 1,27-7-1,-45 14-188,0 1-1,0-1 1,0 1 0,0 0-1,0 0 1,0 0 0,0 1-1,0-1 1,0 1-1,0 0 1,0-1 0,-1 1-1,1 1 1,0-1-1,0 0 1,-1 1 0,1-1-1,-1 1 1,1 0 0,-1-1-1,0 1 1,3 3-1,3 4 50,-1 0 0,0 0-1,-1 0 1,8 14 0,-10-14-67,0 0 1,0 1-1,-1-1 1,0 1-1,0 0 1,-1 0-1,-1 0 0,1 0 1,-2 0-1,0 10 1,-2 17-52,-9 52 0,5-46 13,-31 221-116,35-253 117,0-1-12,1-1 0,0 0 0,0 12 0,1-20 0,0 1 1,0 0-1,1-1 0,-1 1 1,0 0-1,1-1 1,-1 1-1,1 0 0,-1-1 1,1 1-1,0 0 1,-1-1-1,1 0 1,0 1-1,0-1 0,0 1 1,0-1-1,0 0 1,1 0-1,-1 1 1,0-1-1,1 0 0,1 1 1,2 0 1,0 0 0,0-1 0,0 1 0,0-1 0,0 0 0,1-1 0,-1 1 0,0-1 0,0 0 0,10-1 0,4-2 62,29-9 1,-39 10-27,34-12 95,0-2 0,46-24 0,10-4-1544,-66 28-837,-26 12 1015,-1 0-1,1 1 1,13-4 0,-3 3-1197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7.0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66 0 9216,'-1'2'242,"1"-1"1,-1 0-1,0 0 1,0 1-1,1-1 1,-1 0-1,0 0 1,0 0-1,0 0 1,0 0-1,0 0 1,0 0-1,-2 0 1,3-1-170,-1 0 0,0 0 0,1 0 1,-1 0-1,1 0 0,-1 0 0,0 0 0,1 0 1,-1 0-1,1 0 0,-1-1 0,1 1 1,-1 0-1,0 0 0,1-1 0,-1 1 0,1 0 1,-1-1-1,1 1 0,0-1 0,-1 1 1,1-1-1,-1 1 0,1-1 0,0 1 0,-1-1 1,1 0-1,-1 1 30,1-1-1,0 1 1,0 0 0,-1 0 0,1-1-1,0 1 1,-1 0 0,1 0 0,0 0 0,-1-1-1,1 1 1,0 0 0,-1 0 0,1 0-1,-1 0 1,1 0 0,0 0 0,-1 0 0,1 0-1,-1 0 1,1 0 0,0 0 0,-1 0-1,1 0 1,-1 0 0,1 0 0,0 0-1,-1 0 1,1 1 0,0-1 0,-1 0 0,1 0-1,-1 1 1,-8 6 605,9-7-574,-1 1-80,0 0 0,0 0-1,0-1 1,1 2 0,-1-1 0,0 0 0,0 0 0,1 0 0,-1 0 0,1 0-1,-1 0 1,1 1 0,0-1 0,-1 0 0,1 0 0,0 1 0,0-1 0,0 2-1,-1 6 97,-2 22 151,2-1 0,1 1-1,1 0 1,7 33 0,9 33-33,4-1 1,48 131-1,-59-202-255,0 0-1,2-1 1,0-1-1,2 0 1,29 37-1,-31-45-236,2-1 0,0 0 0,0 0 0,1-2 0,1 0 0,0 0 0,1-2 0,25 13 0,-38-21-213,0 0 0,1 0 0,-1-1 1,0 0-1,7 1 0,-10-1 200,0-1 1,1 0 0,-1 0-1,1 0 1,-1 0-1,0-1 1,1 1 0,-1 0-1,0-1 1,1 1-1,-1-1 1,0 1 0,1-1-1,-1 1 1,0-1-1,0 0 1,0 0 0,1 1-1,-1-1 1,0 0-1,0 0 1,1-2 0,13-18-3636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7.4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 8320,'0'1'4032,"-4"12"31,3-10-3762,1-1-1,0 1 0,-1 0 0,1 0 0,0-1 1,1 1-1,-1 0 0,0 0 0,1-1 0,-1 1 0,1 0 1,2 3-1,-3-4-261,21 56 351,2 0 1,3-2 0,61 99-1,-63-117-626,3-1 0,1-2 0,49 48 0,-70-75-466,-1-2-15,0 0 1,13 10 0,-18-15 326,0 0 1,0 0 0,0 0 0,0-1 0,1 1 0,-1 0-1,0-1 1,1 1 0,-1-1 0,0 1 0,1-1 0,-1 0 0,1 0-1,-1 1 1,0-1 0,1 0 0,-1 0 0,1-1 0,-1 1-1,1 0 1,-1 0 0,0-1 0,3 0 0,11-7-3211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7.7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 9856,'27'-7'3205,"-27"7"-3128,1-1-1,0 1 1,0 0 0,-1 0 0,1 0-1,0 0 1,0 0 0,-1 0 0,1 0-1,0 0 1,0 0 0,0 0 0,-1 1-1,1-1 1,0 0 0,-1 0-1,2 1 1,10 3 319,-3-2 126,0 1 1,0 1-1,10 5 0,36 14 1846,97 49 139,-138-64-2360,0 0 0,0 1 0,-1 0 0,-1 1 1,0 1-1,0 0 0,-1 0 0,0 1 0,-1 0 0,-1 1 0,9 15 0,9 18-44,-2 1-1,-2 1 0,25 78 1,-40-104-129,3 10-624,-2-1-1,-1 2 0,4 40 0,-5 40-5321,-7-89 1444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0.3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93 9472,'-9'27'3061,"9"-27"-3017,0 1 1,-1-1-1,1 0 1,0 0-1,0 1 1,0-1-1,0 0 0,0 0 1,0 1-1,0-1 1,0 0-1,0 0 1,0 1-1,0-1 1,0 0-1,0 0 0,0 1 1,0-1-1,0 0 1,0 0-1,0 1 1,0-1-1,0 0 1,0 0-1,0 1 0,0-1 1,0 0-1,0 0 1,1 1-1,2 3 222,-3-3-2,1 0 1,0 0-1,-1 0 0,1 0 0,0 0 1,0 0-1,0 0 0,0 0 0,0 0 1,0 0-1,0-1 0,0 1 0,0 0 1,0-1-1,1 1 0,-1-1 0,0 1 1,0-1-1,1 1 0,-1-1 0,0 0 1,1 0-1,1 0 0,28-2-51,0-1 1,44-11-1,110-29-3478,-132 27 39,67-29 0,-67 20-363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8.7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1264 9216,'4'-1'1114,"-1"0"0,0 0 1,0 0-1,1 0 1,-1 0-1,5 0 0,39 2 866,-23 0-1403,-19-1-419,0 0-1,0-1 1,1 1 0,-1-1 0,0 0 0,0 0-1,0-1 1,-1 0 0,1 1 0,0-2 0,5-2 0,-6 3-20,11-4 250,0 1-1,24-6 1,-3 1-31,34-7 358,73-9 1,45-9 242,137-60 282,-270 79-1200,78-25 237,162-73 1,-200 73-97,175-49 0,-23 5 120,-179 60-218,-15 8 1,1 2 0,64-8 0,-48 10-59,300-72 29,-49 31 113,-253 44-185,343-56 87,163-48 145,-332 68-111,-213 42-78,91-11 17,-40 5 17,130-31 0,-138 23-30,24-9 70,-76 18-84,3-1 7,-20 9-40,1 0 0,-1 0 0,1 0 0,-1 0-1,0-1 1,1 1 0,-1-1 0,0 0 0,5-4 0,-7 5-190,0 1 0,0-1 1,0 1-1,0-1 0,0 1 1,0-1-1,0 1 0,0 0 1,0-1-1,0 1 0,1 0 1,-1 0-1,0 0 0,0 0 1,2 0-1,-2 0-170,0-14-11479,-1 14 11725,0-9-4572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19.9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54 239 8064,'-30'23'3547,"26"-19"-3238,3-4 118,0 1 1,1-1-1,-1 1 1,0-1-1,1 1 1,-1-1 0,0 1-1,1-1 1,-1 0-1,0 1 1,0-1-1,0 0 1,1 0-1,-1 0 1,-1 1-1,2-1-359,-1-1-1,1 1 0,0 0 0,0 0 0,-1 0 0,1 0 0,0 0 1,-1 0-1,1-1 0,0 1 0,0 0 0,-1 0 0,1 0 0,0-1 0,0 1 1,0 0-1,-1 0 0,1 0 0,0-1 0,0 1 0,0 0 0,0-1 0,0 1 1,-1 0-1,1 0 0,0-1 0,0-1-2,0 1-1,0-1 1,0 0-1,0 0 1,0 1 0,0-1-1,0 0 1,0 1-1,1-1 1,-1 1 0,1-1-1,0-1 1,6-15 361,2 1 1,0 0 0,0 0-1,2 1 1,0 1 0,1-1-1,24-23 1,-20 26-227,1 0 0,1 1 0,0 1 0,1 1 0,26-10 0,-42 18-111,1 1 0,0-1 0,-1 1 0,1 0 0,0 1 0,0-1 0,0 1-1,0-1 1,0 1 0,0 0 0,0 1 0,-1-1 0,1 1 0,0-1 0,0 1 0,0 0 0,-1 1 0,1-1 0,0 1 0,-1-1 0,1 1 0,-1 0 0,0 1 0,0-1 0,5 4 0,-3 0-20,0-1 1,0 1-1,0 0 0,0 1 1,-1-1-1,0 1 1,-1 0-1,1 0 1,-1 0-1,-1 0 1,1 1-1,0 7 1,1 2-77,-2 0 0,0 0 0,-1 0 1,0 0-1,-2 1 0,0-1 0,-1 0 0,0 0 1,-2 0-1,-5 19 0,8-34-24,0 0 1,1-1-1,-1 1 0,1 0 1,-1 0-1,1 0 0,0 0 1,0 0-1,0 0 0,0 0 0,0 0 1,0 0-1,1 0 0,-1 0 1,1 0-1,-1 0 0,2 2 1,0-1-45,0-1 0,-1 0 0,1 0 0,0 0 0,0 0 1,0-1-1,1 1 0,-1 0 0,0-1 0,1 0 0,4 2 0,23 10-218,0-3-1,1 0 0,38 6 0,-29-7 431,50 17 0,-88-25-84,0 0 0,0 0 0,0-1 0,-1 1 0,1 0 0,0 0 0,0 1 0,-1-1 0,1 0 0,-1 0 0,1 1 0,-1-1 0,0 1 0,1 0 0,-1-1 0,0 1 0,2 3 0,-3-3-34,0 0 0,1 0 0,-1-1 0,0 1 0,0 0 0,0 0 0,0 0 0,0-1 1,-1 1-1,1 0 0,0 0 0,-1 0 0,0-1 0,1 1 0,-1 0 0,0-1 0,0 1 1,0-1-1,0 1 0,-2 2 0,-4 5-36,-1-1 0,0 0 0,0 0 1,-1-1-1,0 0 0,-17 9 0,-63 29-462,88-44 473,-236 97-5060,232-97 4655,1 1-1,-1-1 1,0 0 0,1-1 0,-1 1 0,0-1 0,-5 0 0,9 0 282,0 0 1,0 0 0,0 0 0,0-1 0,0 1 0,0 0-1,0 0 1,0-1 0,0 1 0,0 0 0,0-1 0,0 1-1,1-1 1,-1 0 0,0 1 0,0-1 0,0 1 0,1-1-1,-1 0 1,0 0 0,1 0 0,-1 1 0,1-1 0,-1 0-1,1 0 1,-1 0 0,1 0 0,-1 0 0,1 0 0,0 0-1,-1 0 1,1 0 0,0 0 0,0 0 0,0 0 0,0 0-1,0 0 1,0 0 0,0-1 0,8-32-4005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0.4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 9472,'-13'5'10759,"12"-5"-10697,0 1-1,1-1 1,-1 0 0,0 0-1,1 0 1,-1 1-1,0-1 1,0 0-1,1 1 1,-1-1 0,0 1-1,1-1 1,-1 1-1,1-1 1,-1 1-1,1-1 1,-1 1 0,1 0-1,-1-1 1,1 1-1,0 0 1,-1-1-1,1 1 1,0 0 0,-1 0-1,1-1 1,0 1-1,0 0 1,0 0-1,0-1 1,0 1 0,0 0-1,0 1 1,-1 12 82,0-1 1,2 1-1,0 0 1,0 0 0,6 24-1,-5-29-121,9 42 25,1 0-1,3-1 0,31 71 1,-30-87-43,2 0-1,1 0 1,2-2 0,1-1 0,39 43 0,-41-50-10,-15-17-307,1 0-1,-1 0 0,1-1 1,10 7-1,-16-13 168,0 1 1,1-1-1,-1 0 1,1 0-1,-1 0 1,0 0-1,1 0 0,-1 0 1,1 0-1,-1 0 1,1 0-1,-1 0 1,0 0-1,1 0 0,-1 0 1,1 0-1,-1-1 1,0 1-1,1 0 0,-1 0 1,0 0-1,1-1 1,-1 1-1,1 0 1,-1 0-1,0-1 0,0 1 1,1 0-1,-1 0 1,0-1-1,1 1 1,-1 0-1,0-1 0,0 1 1,0-1-1,1 1 1,-1-1-1,8-17-3701,-8 16 3122,6-12-3110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0.8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11 9600,'-12'-10'4627,"12"10"-4556,0 0-1,0 0 1,0 0-1,0 0 1,0 0-1,-1 0 1,1 0-1,0 0 1,0 0-1,0 0 1,0 0-1,0 0 1,0 0-1,0 0 1,-1 0-1,1 0 1,0 0-1,0 0 1,0 0-1,0 0 1,0 0-1,0 0 1,0 0-1,-1 1 212,1-1-211,0 0-1,0 0 1,0 0-1,0 0 1,0 0-1,0 0 1,0 1-1,0-1 1,0 0-1,0 0 1,0 0-1,0 0 1,0 0-1,0 0 1,0 0-1,0 0 1,0 1-1,0-1 1,0 0-1,0 0 1,0 0 0,0 0-1,0 0 1,7 26 3072,-4-17-3685,55 145 2844,-48-133-2177,1 0 0,0-1-1,2 0 1,0-1 0,16 18 0,-24-32-158,52 53 118,-49-51-303,0 0 1,0 0-1,1-1 1,0-1-1,12 7 1,-16-11-99,-1 1 0,0-1 0,0 0 0,0 0 0,1-1 0,6 1 0,-8-1-115,-1 0 0,0 0-1,0 0 1,0 0-1,0 0 1,0-1-1,0 1 1,0-1-1,0 1 1,0-1 0,0 0-1,0 0 1,0 0-1,0 0 1,2-3-1,1 0-3594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1.22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20 7296,'0'-6'336,"0"6"-190,0-1 0,0 1 1,-1 0-1,1-1 0,0 1 1,0-1-1,0 1 0,0 0 0,0-1 1,0 1-1,0-1 0,0 1 1,0-1-1,0 1 0,0 0 0,0-1 1,1 1-1,-1-1 0,0 1 1,0 0-1,0-1 0,0 1 1,1 0-1,-1-1 0,0 1 0,0 0 1,1-1-1,-1 1 0,0 0 1,1-1-1,-1 1 0,0 0 0,1 0 1,-1 0-1,0-1 0,1 1 1,-1 0-1,0 0 0,1 0 1,-1 0-1,1 0 0,-1-1 0,0 1 1,1 0-1,-1 0 0,1 0 1,-1 0-1,1 0 0,-1 0 0,0 0 1,1 1-1,-1-1 0,1 0 1,-1 0-1,0 0 0,1 0 1,-1 1-1,13 2 258,-1 0 1,0 1 0,-1 0-1,1 1 1,-1 1 0,0 0-1,17 12 1,-10-6-9,3 3 172,0 0 1,30 29-1,-25-19-221,-1 1 0,-1 2-1,25 38 1,-31-38-354,-1 1-1,21 52 1,-31-64-721,-2 0 0,0 1-1,-1-1 1,0 1 0,-2 0-1,1 29 1,-3-19-3485,0-23 272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1.7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17 10240,'2'2'7323,"3"-3"-3582,11-6-2626,4-1-180,-17 7-763,0 0 0,0 1 0,0 0 0,0-1 0,0 1 0,5 1 0,-7-1-139,0 0 0,0 0 0,0 1 0,0-1 0,0 1-1,0-1 1,0 1 0,0-1 0,0 1 0,0 0 0,0-1 0,0 1 0,0 0 0,-1 0 0,1 0 0,0 0 0,0-1 0,-1 1 0,1 0 0,-1 0 0,1 0 0,-1 0 0,1 2 0,29 97 815,-25-81-822,-4-15-33,0-1 1,-1 0 0,1 0 0,0 0-1,0 0 1,1-1 0,-1 1 0,1 0-1,-1 0 1,4 3 0,-3-4-108,0 0 1,0 0-1,0 1 1,1-2-1,-1 1 1,1 0-1,-1 0 1,1-1-1,0 1 1,4 1-1,-5-3-389,1 1 0,0-1 1,0 0-1,-1 0 0,1 0 0,0 0 0,0 0 0,-1 0 0,1-1 0,0 0 0,0 1 0,3-2 0,13-5-5414,28-4 0,-7 5 1720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2.32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7 138 7424,'-7'-2'15063,"16"0"-16484,104-43 3395,-21 7-1463,-50 21-506,-23 8-55,26-7-1,-44 16-71,28-7-1626,-9 5-6477,-15 2 3985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2.91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53 20 7552,'-4'-19'2448,"4"19"-2428,0 0 0,0 0 0,0 0 0,0 0 0,0 0 0,0 1 0,0-1 1,0 0-1,0 0 0,-1 0 0,1 0 0,0 0 0,0 0 0,0 0 0,0 0 0,0 0 0,0 0 1,0 0-1,0 0 0,0 0 0,0 0 0,-1 0 0,1 0 0,0 0 0,0 0 0,0 0 0,0 0 1,0 0-1,0 0 0,0 0 0,0 0 0,0 0 0,0 0 0,0 0 0,-1 0 0,1 0 0,0 0 1,0 0-1,0-1 0,0 1 0,0 0 0,0 0 0,0 0 0,0 0 0,0 0 0,0 0 0,0 0 1,0 0-1,0 0 0,0 0 0,0 0 0,-4 4 807,0-1-1,0 1 1,0 0 0,-8 5-1,5-4 314,-2-1 232,9-4-1278,0 1 0,-1-1 0,1 1-1,0-1 1,0 1 0,0-1 0,0 1 0,0-1-1,0 1 1,0-1 0,0 1 0,0-1 0,0 1 0,0-1-1,0 1 1,0-1 0,1 1 0,-1-1 0,0 1-1,0-1 1,1 1 0,7 15 643,18 25 0,2 3-312,178 322-681,-205-363 125,2 2-683,1 1-1,-1-1 1,1 1 0,8 8-1,-12-14 741,0 0-1,0 0 1,1 0-1,-1 1 1,0-1 0,0 0-1,0 0 1,1 0-1,-1 0 1,0 1-1,0-1 1,0 0 0,1 0-1,-1 0 1,0 0-1,0 0 1,1 0 0,-1 0-1,0 0 1,1 0-1,-1 0 1,0 0-1,0 0 1,1 0 0,-1 0-1,0 0 1,0 0-1,1 0 1,-1 0-1,0 0 1,0 0 0,1-1-1,7-7-1778,-8 7 1778,15-19-3711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3.5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53 9984,'0'-18'3285,"0"14"-725,0 13-539,1-3-690,2-7-465,7-14-25,-9 12-707,1 0-1,0 0 1,0 0 0,0 0-1,3-3 1,-2 4-95,0 1-1,-1 0 1,1 0-1,0 0 1,0 0-1,0 1 1,0-1-1,0 1 1,0-1-1,0 1 1,0 0-1,0 0 1,0 1-1,3 0 1,8 1 290,22 8 0,-25-7-72,-7-2-195,0 1 0,0-1 0,-1 1-1,1 0 1,0 1 0,0-1-1,-1 1 1,0-1 0,1 1 0,-1 0-1,0 0 1,0 0 0,-1 1 0,1-1-1,-1 1 1,4 5 0,0 5-21,0 0 1,0 0 0,4 19-1,4 28-8,-3-1 0,-3 1 0,-2 0 1,-2 63-1,-5-116-57,1-1 1,1 1-1,-1-1 1,1 1-1,1-1 1,-1 1-1,1-1 1,0 0-1,5 10 1,-5-15 22,-1-1 1,1 1-1,-1 0 0,1-1 1,-1 0-1,1 1 1,0-1-1,0 0 0,0 0 1,0 0-1,0 0 1,0 0-1,0-1 0,0 1 1,0-1-1,0 1 1,0-1-1,0 0 0,1 0 1,-1 1-1,3-2 1,6 1 0,-1-1 1,1 0 0,11-3-1,-2-1-947,0-1 0,0-1-1,-1-1 1,0-1-1,0-1 1,-1 0 0,0-1-1,-1-1 1,0-1 0,28-28-1,-34 27-3158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3.9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48 8704,'-18'-27'4026,"7"12"-2991,10 15-925,1-1 0,-1 1 0,1-1 0,-1 1 0,1-1 0,-1 1 0,1 0 0,-1-1 0,1 1 0,-1 0 0,0-1 0,1 1 0,-1 0 0,0 0-1,1 0 1,-1-1 0,0 1 0,1 0 0,-1 0 0,0 0 0,1 0 0,-1 0 0,0 0 0,1 0 0,-1 1 0,0-1 0,1 0 0,-1 0 0,1 0 0,-1 1 0,-1 0 0,1-1 1,0 1 1,0 0-1,0 0 0,0 0 0,0 0 1,0-1-1,0 1 0,1 1 1,-1-1-1,0 0 0,1 0 1,-1 0-1,0 2 0,-1 5 19,0-1 0,1 1 0,0-1-1,1 1 1,0 0 0,0-1 0,2 12 0,13 54 671,-2-32-428,2 0-1,2-1 1,32 55-1,-2-4-267,-20-32-53,-5-11-135,1-1-1,45 67 1,-65-110 67,4 7-257,2 0 1,-1 0-1,2 0 0,-1-1 0,1-1 1,22 17-1,-25-22-238,1 0 1,0 0-1,0-1 0,0 1 0,15 2 1,-18-5 6,0 0 1,0 0 0,0-1 0,0 0-1,0 0 1,0 0 0,0 0-1,0-1 1,0 0 0,0 0 0,7-3-1,23-12-3250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42 136 7296,'-4'-2'1123,"0"0"0,0 1 1,0 0-1,0 0 0,0 0 1,0 1-1,-10-1 1296,20-4-2046,-4 3-247,1 0-1,-1 0 0,1 0 1,0 0-1,0 1 0,0-1 1,0 1-1,6-2 0,10-5 315,15-7 126,-3 0-210,-1 2 0,2 1 1,0 1-1,42-8 0,36 8 595,-97 11-699,0 0 1,1 0 0,-1 2 0,0 0-1,0 0 1,18 6 0,-26-6-158,0 0 0,0 1 0,0-1 1,-1 1-1,1 0 0,-1 0 0,1 0 0,-1 1 1,0-1-1,0 1 0,-1 0 0,5 6 0,-4-5-49,-1 0 0,0 0-1,-1 0 1,1 0-1,-1 1 1,0-1 0,0 1-1,0-1 1,-1 1 0,0-1-1,0 1 1,-1 0 0,0 11-1,1 0 31,1 7 9,-2 0-1,-1 0 1,-1 0 0,-1 0-1,0 0 1,-2 0 0,-11 31-1,-63 195 497,5-2-469,48-169-58,-9 33 10,30-92-91,1 0 0,1 0 1,-1 35-1,4-53 38,0 1 0,0-1 0,0 1-1,0-1 1,1 1 0,-1-1 0,1 1 0,-1-1-1,1 1 1,0-1 0,0 0 0,0 1 0,0-1 0,1 0-1,-1 0 1,0 0 0,1 0 0,0 0 0,-1 0-1,1 0 1,0 0 0,0-1 0,0 1 0,0-1 0,0 0-1,1 1 1,-1-1 0,0 0 0,0 0 0,1 0-1,-1-1 1,1 1 0,-1 0 0,1-1 0,2 0-1,10 3 24,0-2 0,0 0-1,17-1 1,-11 0-9,178-4 215,180 4 262,-366 2-3050,-2 0-3672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4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14 8704,'-11'-14'9471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4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6 183 19231,'0'14'608,"16"18"-192,10 15-192,0-2 0,6 6-128,4-4 0,-6 4-32,-9-20 32,-5-3-224,5 3 32,10 8-736,-5-17-256,1-4-448,-12-8-159,-6-6-1281,1-8-480,1-1 0</inkml:trace>
  <inkml:trace contextRef="#ctx0" brushRef="#br0" timeOffset="1">1 49 8064,'0'-2'273,"0"0"1,0 0 0,0 0-1,0 0 1,1 0 0,-1 0-1,1 0 1,-1 1 0,1-1-1,0 0 1,0 0-1,-1 0 1,1 1 0,0-1-1,1 0 1,-1 1 0,0-1-1,3-1 1,-2 1 36,0 1 0,0-1 0,1 1 0,-1 0 0,1 0 1,-1 0-1,1 0 0,-1 0 0,1 1 0,0-1 0,-1 1 0,4-1 0,4 1 21,-1 0 0,0 1 0,1 0-1,-1 1 1,0 0 0,0 0 0,10 5 0,25 11 170,-1 2 0,0 2 1,-2 2-1,-1 2 0,72 59 1,-98-71-556,-1 1 1,0-1-1,-1 2 1,0 0-1,-2 0 1,1 1-1,-2 1 1,-1-1-1,0 2 0,-1-1 1,7 29-1,-4-5-2189,-3 2 0,-1-1-1,1 89 1,-7-107-1586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5.2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23 8832,'-2'3'897,"-1"-1"1,1 1 0,0 0 0,0 0-1,-2 4 1,3-5 414,2 3 2592,11-5-3196,157 5 1187,-141-2-2575,0-2-1,1-1 1,28-4 0,-42 2-775,0-1-1,23-7 1,-27 6-973,1-1-1,-1 0 1,18-12 0,-12 7-921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5.7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29 0 10240,'-9'12'3365,"9"-12"-3279,0 1 0,0-1 0,-1 0 0,1 0 0,0 0 0,0 0 0,0 0 0,0 0 0,-1 0 0,1 0 0,0 0 0,0 0 0,0 1 0,-1-1 0,1 0 0,0 0 0,0 0 0,0 0 0,-1 0 0,1 0 0,0 0 0,0-1 0,0 1 0,-1 0 0,1 0 0,0 0 1,0 0-1,0 0 0,0 0 0,-1 0 0,1 0 0,0 0 0,0-1 0,0 1 0,0 0 0,-1 0 0,1 0 0,0 0 0,0 0 0,0-1 0,0 1 0,0 0 0,0 0 0,-5-8 4827,0 120-4966,4-76-2,0-12-48,3 39 0,-1-62 88,-1 0 1,0 1-1,0-1 1,1 0-1,-1 1 1,0-1-1,1 0 1,-1 1-1,1-1 1,0 0-1,-1 0 1,1 0-1,1 2 1,-1-3 8,-1 1 0,1-1 1,-1 0-1,1 1 1,0-1-1,-1 0 0,1 1 1,-1-1-1,1 0 1,0 0-1,-1 0 1,1 0-1,0 1 0,-1-1 1,1 0-1,0 0 1,-1 0-1,1 0 0,1-1 1,2 0-2,0-1-1,0 1 1,0-1 0,0 0-1,-1 0 1,7-5 0,3-1 15,-4 4-8,0 0 0,0 0 0,1 1 0,0 1 0,0-1 0,-1 2 0,1-1 0,0 1 0,13 1 0,11 1 0,44 8 0,-72-8 0,14 2 188,0 0-1,0 2 0,0 0 1,-1 1-1,0 1 0,0 1 1,32 18-1,-45-21-90,0 0 1,-1 0-1,1 0 1,-1 1-1,0 0 0,-1 0 1,1 1-1,-1-1 1,-1 1-1,1 0 0,-1 0 1,0 0-1,-1 0 1,1 1-1,-1-1 0,-1 1 1,0-1-1,1 10 1,-2-12-92,-1-1 0,1 0 0,-1 0-1,0 0 1,0 0 0,0 0 0,0 0 0,-1-1 0,1 1 0,-1 0 0,0-1 0,0 1 0,-1-1 0,1 1 0,-1-1 0,0 0 0,1 0 0,-1 0 0,-1-1 0,1 1 0,0-1 0,-1 0 0,1 1 0,-7 1 0,-4 2-307,0 0-1,0-1 1,-1-1 0,0 0-1,-18 1 1,21-3-125,-53 6-3011,57-8 2495,0 1 0,0-2 0,0 1 0,-1-1 0,-13-4 1,20 5 558,0-1 0,0 0 1,-1 0-1,1 0 0,0 0 1,0 0-1,-3-3 0,-7-12-3259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6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18 8704,'-1'2'466,"-7"12"1481,8-14-1894,0 0-1,0 1 1,0-1-1,0 0 0,-1 0 1,1 1-1,0-1 0,0 0 1,0 1-1,0-1 1,0 0-1,-1 0 0,1 1 1,0-1-1,0 0 0,-1 0 1,1 0-1,0 1 0,0-1 1,-1 0-1,1 0 1,0 0-1,0 0 0,-1 0 1,1 0-1,0 1 0,-1-1 1,1 0-1,0 0 1,-1 0-1,0-5 324,1 4-264,0 0 1,0 0-1,0-1 1,0 1-1,-1 0 0,1 0 1,0 0-1,-1 0 1,1 0-1,-1 0 1,1 0-1,-1 0 1,0 0-1,1 0 1,-4-4 3365,4 15-2198,0-8-1132,-1 0-1,2 1 0,-1-1 1,0 0-1,0 0 1,1 0-1,-1 1 1,1-1-1,0 0 0,-1 0 1,1 0-1,0 0 1,0 0-1,0 0 1,1-1-1,-1 1 0,0 0 1,1 0-1,-1-1 1,1 1-1,0-1 1,-1 1-1,1-1 1,0 0-1,0 0 0,0 0 1,0 0-1,0 0 1,0 0-1,2 0 1,2 1-47,0-2 1,0 1-1,-1 0 1,1-1-1,0 0 1,9-2-1,37-7-66,-42 7-44,142-36-4689,-75 17-2839,-45 13 3223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7.1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42 9472,'-9'14'3230,"4"-12"-1516,3-8 2333,2 7-3970,1 0-1,-1 0 1,1-1-1,-1 1 0,1 0 1,-1 0-1,1 0 1,0 0-1,-1 0 1,1 0-1,0-1 0,0 1 1,0 0-1,0-1 1,-1 1-1,1-1 0,0 1 1,0-1-1,0 1 1,0-1-1,0 1 0,0-1 1,0 0-1,0 0 1,2 1-1,26 4 577,5-3 416,54-3 0,-74 0-956,11-1-16,-1 0 0,1-2 0,-1-1-1,0-1 1,30-13 0,-27 8-207,-19 7-399,0 1-1,1-1 1,-1 1-1,1 1 1,0-1-1,0 1 1,0 1-1,0 0 1,13 0-1,24 5-5335,-22-4 1696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7.5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1 107 9216,'0'0'136,"0"1"1,0-1 0,0 0-1,0 0 1,0 1 0,0-1-1,0 0 1,1 1-1,-1-1 1,0 0 0,0 1-1,0-1 1,1 0 0,-1 0-1,0 1 1,0-1 0,1 0-1,-1 0 1,0 0 0,0 1-1,1-1 1,-1 0-1,0 0 1,1 0 0,-1 0-1,0 0 1,1 0 0,-1 0-1,0 0 1,1 1 0,16 0 2007,-4 0 83,-5 1-1625,0-1 0,0 1 0,0-1-1,0-1 1,0 0 0,0 0-1,11-1 1,61-13-118,-50 8-315,61-16-258,-17 4-857,87-28-4963,-112 31 1147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8.3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90 380 7680,'-3'-2'625,"0"0"-121,0 1 0,1-1 1,-1 1-1,0 0 1,0 0-1,1 0 0,-1 0 1,0 0-1,0 1 0,0-1 1,-4 1-1,5 0-334,0 0 0,0 0 1,0 0-1,0 0 0,0-1 1,0 1-1,0-1 0,1 1 1,-1-1-1,0 1 0,0-1 0,1 0 1,-1 0-1,0 0 0,1 0 1,-1 0-1,1 0 0,-1 0 0,1-1 1,0 1-1,-1-1 0,1 1 1,0-1-1,0 1 0,0-1 1,0 1-1,0-1 0,0 0 0,1 0 1,-1 1-1,0-1 0,1 0 1,0 0-1,-1 0 0,1-3 0,0-2 5,0 0-1,0-1 1,0 1-1,1 0 1,1-1-1,-1 1 1,1 0-1,4-9 1,-2 3 19,2 0 0,0 1-1,0-1 1,1 1 0,0 1 0,1 0-1,1 0 1,13-15 0,-5 14-72,0 0-1,1 1 1,0 1 0,0 1 0,33-12 0,-17 9 77,2 2 1,-1 1-1,1 2 1,0 1 0,1 2-1,44 1 1,-72 3-86,-1 0 0,0 1 1,1 0-1,-1 0 0,0 1 1,15 5-1,-20-6-89,0 0 1,0 1-1,0-1 1,-1 1-1,1 0 1,0 0-1,-1 0 0,1 0 1,-1 0-1,0 1 1,0-1-1,0 1 1,0-1-1,0 1 1,0 0-1,-1 0 1,1 0-1,-1 0 0,0 0 1,0 0-1,1 4 1,0 5 3,-1 0 0,0 1 0,-1-1 1,-1 0-1,-2 18 0,-14 58-2,7-52-20,-1 0 0,-1-1-1,-31 60 1,-81 114-101,85-148 34,36-56 22,0 1 0,0-1 1,-4 11-1,7-15 33,-1 1 0,1 0 0,0-1 0,-1 1 0,1-1 0,0 1 0,0 0 0,0-1 0,0 1 0,1-1 0,-1 1 0,0 0 0,1-1 0,-1 1 0,1-1 0,-1 1 0,2 1 1,0-1-2,-1 0 0,1 0-1,0-1 1,0 1 0,0-1 0,0 1 0,0-1 0,0 0 0,0 0 0,0 0 0,1 0 0,-1 0 0,0 0 0,1-1 0,-1 1 0,0-1 0,1 1 0,-1-1 0,5 0 0,7 0 8,0 0 0,15-3 0,-25 3-5,99-17 83,-71 10-7,-1 1 0,57-1 0,87 1-116,-57-2-1978,-97 7 576,-16 0 725,1 1 1,-1 0 0,1 0 0,-1 0 0,1 1-1,6 1 1,-12-2 580,1 0-1,-1 0 1,0 0-1,1 0 1,-1 0-1,0 0 1,1 0 0,-1 0-1,0 0 1,1 0-1,-1 0 1,0 1-1,1-1 1,-1 0 0,0 0-1,0 0 1,1 0-1,-1 1 1,0-1-1,0 0 1,1 0-1,-1 1 1,0-1 0,0 0-1,0 0 1,1 1-1,-1-1 1,0 0-1,0 1 1,0-1 0,0 0-1,0 1 1,0-1-1,1 0 1,-1 1-1,0-1 1,0 0-1,0 1 1,0-1 0,0 0-1,0 1 1,-1-1-1,1 0 1,0 1-1,0-1 1,0 0 0,0 1-1,0-1 1,0 0-1,-1 0 1,1 1-1,0-1 1,0 0-1,-1 1 1,-4 4-3530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29.6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1149 8064,'0'1'170,"1"-1"0,-1 1 1,0-1-1,1 1 0,-1-1 0,0 1 1,1-1-1,-1 1 0,0-1 1,1 0-1,-1 1 0,1-1 0,-1 1 1,1-1-1,-1 0 0,1 0 1,-1 1-1,1-1 0,-1 0 0,1 0 1,0 1-1,-1-1 0,1 0 0,-1 0 1,1 0-1,0 0 0,2 0 2091,17 0 710,1-2-2378,0 0 1,-1-1-1,1-2 1,-1 0 0,33-13-1,-33 11-309,35-14 659,90-50-1,-86 40-598,20-13 138,-51 27-377,0 2 0,2 0 0,56-18 0,114-10 210,-78 20-198,168-44 458,-121 28-297,33-12 101,108-18-5,-2 23-215,-179 26-112,64-7 178,317-41 217,-146-3-50,-5-16-33,-140 32-112,-28 10-125,-104 23-109,56-12 1,-26 9-6,-26 4-11,-67 15 5,-18 4-208,-1 1 0,1-1-1,-1 1 1,11-1 0,-14 2-137,0 0 0,-1 0 1,1 0-1,-1 0 0,1-1 0,-1 1 0,1-1 0,-1 1 0,1-1 0,-1 1 0,1-1 1,-1 0-1,0 0 0,1 0 0,1-2 0,0 0-1276,-1 0 0,1 0 0,-1 0 0,0 0 1,2-4-1,2-2-2733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1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0 7552,'-1'1'298,"0"-1"-1,1 1 1,-1 0 0,0-1 0,0 1 0,0 0 0,0 0 0,0 0-1,1 0 1,-1 0 0,0 0 0,1 0 0,-1 0 0,1 0-1,-1 0 1,1 0 0,0 0 0,-1 0 0,1 0 0,0 2 0,-6 27 2204,6 3 415,0-33-2872,1 0 0,-1 0 0,0 0 0,0 0 0,1 0 0,-1 0 0,0 0 0,0 0 0,1 0 0,-1 0 0,0 0 0,0 0-1,1 0 1,-1 0 0,0 0 0,0 0 0,1 0 0,-1 0 0,0 0 0,0 0 0,1-1 0,-1 1 0,0 0 0,0 0 0,0 0 0,0 0 0,1-1 0,4-3 28,-1 0 1,1 0-1,0 0 1,1 0-1,-1 1 1,1 0-1,-1 0 1,1 1-1,0-1 1,0 1-1,0 1 1,9-2 0,13-3 224,39-1 0,-40 5 182,0 1 0,0 2 0,41 5 0,-62-5-348,0 1 1,0 0 0,0 0-1,0 0 1,0 1 0,0-1-1,9 8 1,-13-9-112,0 1-1,1 0 1,-1 0-1,0-1 1,0 1-1,-1 1 1,1-1 0,0 0-1,-1 0 1,1 1-1,-1-1 1,0 1-1,1-1 1,-1 1-1,0-1 1,-1 1 0,1 0-1,0 0 1,-1-1-1,0 4 1,-1 13 16,-1-1-1,-1 1 1,0-1-1,-10 28 1,1-2-92,11-42 28,0 1 0,0-1 0,1 1 0,0-1 0,-1 1 0,1-1 0,0 1 0,0-1 0,0 1 0,1-1 1,-1 1-1,1-1 0,-1 1 0,1-1 0,0 1 0,0-1 0,0 0 0,0 1 0,0-1 0,1 0 0,-1 0 0,3 3 0,-1-2-3,1 0-1,0-1 1,0 1-1,-1-1 0,2 0 1,-1 0-1,0 0 1,0 0-1,1-1 0,-1 0 1,9 2-1,5 0 89,5 1-76,26 8 0,-41-9 28,-1 0 0,1 0 0,0 1-1,-1 0 1,0 0 0,13 10 0,-17-12 11,-1 0 0,0 0 0,1 0 0,-1 0 1,0 0-1,0 1 0,0-1 0,0 1 0,-1-1 0,1 1 0,-1 0 1,0-1-1,1 1 0,-1 0 0,0 0 0,0 0 0,-1 0 0,1 0 0,-1 0 1,0 0-1,1 0 0,-1 0 0,-1 0 0,1 0 0,0 0 0,-1 4 1,-2 1-42,0 1 0,-1-1 0,0 0 1,0 1-1,-1-2 0,0 1 0,0-1 1,-1 1-1,0-1 0,0-1 0,-7 7 1,-5 1-692,-1 0 1,0-1 0,-25 13 0,10-5-2223,31-19 1210,13-12-1663,-3 4 2194,-1 0 0,-1 0-1,6-7 1,-4 4 196,15-20-2188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2.6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27 116 8192,'-26'19'8405,"42"-20"-7429,0-1-1,31-7 1,-12 2-346,152-44 1329,-127 32-1656,86-15 0,-92 28-108,90 1 0,-143 5-264,0 0 0,0 0 0,0 1 0,1-1 0,-1 0 0,0 0 0,0 1 0,0-1 0,0 1 0,0-1 0,0 1 0,-1 0 0,1-1 1,0 1-1,0 0 0,0-1 0,0 1 0,-1 0 0,1 0 0,0 0 0,-1 0 0,1 0 0,0 1 0,11 30-4120,-3-7-703,-9-24 4624,1-1 0,-1 1 0,1-1 0,-1 1 0,1-1-1,0 1 1,-1-1 0,1 1 0,-1-1 0,1 0 0,0 1 0,-1-1 0,1 0 0,0 0 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1.5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7 9472,'-1'-1'533,"0"0"0,0 0 0,0 1 0,-1-1 0,1 1 0,0-1 0,0 1 0,0 0 0,-1-1 0,1 1 0,0 0 0,-1 0 0,1 0 1,0 0-1,0 0 0,-2 0 0,-1 0 1226,9 10-1509,6 8-86,22 28-1,8 12-234,14 44 64,6 11-1253,-47-91-1456,20 25 1,-28-37-1306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1.8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96 9088,'0'1'366,"1"0"-1,-1 0 1,0 0 0,1 0 0,-1 0 0,1 0 0,-1-1 0,1 1 0,0 0 0,-1 0-1,1-1 1,0 1 0,-1 0 0,1-1 0,2 2 0,11 7 1966,-11-8-2166,0 0 1,-1 0-1,1-1 0,0 1 0,0-1 0,-1 0 1,1 0-1,0 0 0,0 0 0,-1 0 1,1-1-1,0 1 0,3-2 0,9 0 291,104-23 146,19-8-1195,-37 11-2422,-2-6-3332,-67 18 2837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2.3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57 144 9472,'-3'-2'1001,"-1"1"1,1 0-1,-1 0 1,0 0 0,1 0-1,-1 0 1,0 1-1,0-1 1,-8 1 1253,12 0-2235,-1 1 0,1-1 1,-1 0-1,1 0 0,0 0 1,-1 0-1,1 0 0,0 0 1,-1 0-1,1 0 0,0 0 1,-1 0-1,1 0 1,0 0-1,-1 0 0,1-1 1,-1 1-1,1 0 0,0 0 1,-1 0-1,1 0 0,0-1 1,0 1-1,-1 0 0,1 0 1,-1-1-1,1-1 13,-1 0 0,1-1 0,0 1 1,0 0-1,0 0 0,0-1 0,0 1 0,0 0 0,0 0 0,1-1 1,-1 1-1,1 0 0,0 0 0,0 0 0,-1 0 0,1 0 1,1 0-1,-1 0 0,0 0 0,2-2 0,4-4 71,-1 0 0,15-13 0,-14 15-54,-1 1 1,1 0-1,0 1 0,0 0 1,0 0-1,1 0 0,-1 1 1,1 0-1,0 1 0,0 0 1,0 0-1,0 0 0,0 1 1,0 0-1,9 1 0,-12 0 0,1 1 0,-1-1 0,1 1-1,-1 0 1,1 1 0,-1-1-1,0 1 1,0 0 0,0 1 0,0-1-1,0 1 1,8 6 0,-4-1 57,1 0 1,-1 1-1,0 0 1,8 12-1,-9-10-64,-1 0 0,0 0-1,0 1 1,-1 0-1,-1 0 1,0 1 0,-1-1-1,0 1 1,3 22 0,-2 4 10,-1 75 1,-4-113-54,0 5-24,1 1 1,-1-1-1,1 1 1,0-1-1,1 0 1,0 1-1,0-1 1,0 0-1,6 10 1,-6-13 9,0 0-1,0 0 1,0 0 0,0-1 0,0 1 0,1-1 0,-1 1 0,1-1 0,-1 0-1,1 0 1,0 0 0,0 0 0,0 0 0,0-1 0,1 1 0,-1-1 0,0 0-1,1 0 1,5 1 0,3-1-139,1 0-1,0-1 1,-1 0-1,1-1 1,16-3-1,-13 1-1669,0-2 0,0 0 0,23-11 0,-18 7-822,0 0-1392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2.6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 88 9472,'-3'5'10360,"3"-5"-10257,127-8 896,-53 1-1992,-55 6-410,0-2-1,33-7 1,-43 7 97,0 0-1,-1 0 1,1-1 0,0 0-1,-1-1 1,0 0-1,11-8 1,7-10-2054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3.2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42 0 7808,'0'0'13247,"-10"11"-12484,5-3-739,1 1 0,0-1-1,1 1 1,0 0 0,1 0 0,-3 17 0,2-1-548,0 36 1,3-60 505,0 0-1,0 0 1,1-1-1,-1 1 1,0 0-1,0 0 1,0-1 0,1 1-1,-1 0 1,0 0-1,1-1 1,-1 1-1,0 0 1,1-1 0,-1 1-1,1-1 1,-1 1-1,1-1 1,0 1-1,-1-1 1,1 1 0,-1-1-1,1 1 1,0-1-1,0 1 1,-1-1-1,1 0 1,0 0-1,1 1 1,27 2-213,-11-1 183,39 13 480,-1 2 0,91 43 0,-134-55-140,-1 2 1,0 0-1,0 0 1,-1 1-1,17 15 1,-25-20-255,0 0 1,0 0-1,0 0 1,-1 0-1,1 0 1,-1 0-1,0 1 1,0-1-1,0 1 1,0 0-1,-1-1 1,0 1-1,1 0 1,-1 0-1,-1 0 1,1 0-1,-1 0 0,1 0 1,-1 0-1,0 0 1,0 0-1,-2 8 1,0-7-58,0 0 0,0-1 0,-1 1 0,0 0 0,1-1 0,-2 1 0,1-1 0,0 0 0,-1 0 0,0-1 0,0 1 0,0-1 0,0 1 0,-1-1 0,-8 4 0,-5 3-760,0-2 1,-33 11-1,42-16 161,1 0 0,-1-1 0,1 0-1,-1-1 1,0 0 0,0 0 0,1-1 0,-1 0 0,0 0-1,-14-3 1,3-2-3520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3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62 10368,'2'6'7116,"4"-5"-4258,9-3-3368,-4 0 997,20-3-662,-2 0-1,37-13 1,-2 1-1805,19-1-4404,-68 17 2795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34.35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307 20 7808,'-1'-2'421,"0"1"0,0 0 0,0-1 1,-1 1-1,1 0 0,0 0 0,-1 0 0,1 0 1,-1 0-1,1 0 0,-1 0 0,1 0 0,-1 0 1,0 1-1,1-1 0,-1 1 0,0-1 0,0 1 1,-1 0-1,-4-1 337,0 1 0,0 0-1,-13 2 1,3 1-214,1 0 0,1 2 0,-1 0 0,0 0 0,1 1 0,0 1 0,-14 9 0,24-12-489,-1 0 0,1 0-1,0 1 1,0 0 0,0 0-1,0 0 1,1 0 0,-6 10-1,3-4-11,1 1-1,-10 26 0,12-25-51,1-1 0,0 1 0,0 0 0,2 1 0,-1-1 0,2 24 0,2-9-69,11 54 0,-8-63 72,0-1 0,1 0 0,1-1-1,0 1 1,14 21 0,-3-11-13,42 52 1,-47-65 19,1-1 0,0 0 0,1-1 0,28 19 0,-36-27 24,1 0 0,0 0-1,0-1 1,0 0 0,0-1 0,0 0-1,1 0 1,0 0 0,-1-1 0,1-1 0,0 0-1,0 0 1,0 0 0,0-1 0,0 0-1,12-3 1,5-1 152,0-2 0,-1-1 0,0 0-1,0-2 1,-1-1 0,26-15 0,-35 16-71,-1 0 1,0-2 0,-1 0-1,0 0 1,0-1 0,20-25-1,-25 26-42,1 1 0,-1-1 0,-1-1 0,0 0 0,-1 0 0,0 0 0,-1-1 0,7-23 0,-9 25-32,-1 1 0,0-1 0,0 0 0,-1 0 0,-1 0 0,0 1 0,-1-1 0,0 0 0,0 0 0,-4-11 0,2 7-57,-2 1 1,1-1-1,-2 1 0,0 0 1,-1 0-1,0 0 0,-1 1 0,-1 0 1,0 1-1,-15-18 0,15 20-121,0 0-1,0 0 1,-1 1 0,0 0-1,-1 0 1,0 2 0,0-1-1,-15-7 1,-4 4-309,0 0 0,0 2 0,-1 1-1,0 2 1,-52-5 0,50 10-549,0 1 0,-63 8-1,69-3-2320,-50 15 0,66-15-595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2.1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48 178 8320,'-6'-5'2044,"6"4"-1625,-1 0 1,0 0 0,-1 0 0,1 0 0,0 0-1,0 0 1,0 0 0,-1 1 0,1-1 0,0 0 0,-1 1-1,1-1 1,0 1 0,-3-1 0,-7-4 2683,1 1 327,12 25-2842,0-1 0,10 39 0,-7-37-421,23 90 114,-25-100-253,8 23 79,2-1 0,18 35 0,-20-45-60,-1 0-24,2 0 1,1 0-1,1-1 0,0-1 1,2-1-1,1 0 0,26 27 1,-30-37-4,0 0 1,1-1 0,0 0 0,1-1 0,0 0-1,0-1 1,0-1 0,1-1 0,21 6 0,-31-10 14,0-1 0,0 0 1,-1-1-1,1 1 0,0-1 1,0 0-1,0-1 0,0 0 1,0 1-1,-1-2 0,1 1 1,0-1-1,-1 0 0,1 0 1,6-4-1,-5 3 30,-1-1 1,1 1 0,-1-1-1,0 0 1,-1-1-1,1 0 1,-1 0 0,0 0-1,0 0 1,-1-1-1,1 0 1,4-7-1,-7 9-37,9-11 49,-1 0 0,-1 0 0,0-1 0,-1 0 0,-1 0 0,-1-1 0,0 0 0,6-31 0,-2-15-8,-3-1 1,-1-66-1,-7 93-416,-5-42-1,3 61 70,0 0 0,-1 0 0,-2 1 0,-7-20 0,10 30-80,-4-7-764,7 14 1063,-1-1 0,1 1 0,0 0 1,0 0-1,-1 0 0,1 0 1,0-1-1,0 1 0,-1 0 0,1 0 1,0 0-1,-1 0 0,1 0 0,0 0 1,-1 0-1,1 0 0,0 0 1,-1 0-1,1 0 0,0 0 0,0 0 1,-1 0-1,1 0 0,0 0 0,-1 0 1,1 1-1,0-1 0,0 0 1,-1 0-1,1 0 0,0 0 0,0 1 1,-1-1-1,1 0 0,0 0 1,0 0-1,-1 1 0,1-1 0,0 1-52,-1-1 28,1 0 0,0 1 0,-1-1 0,1 0 0,0 1 0,-1-1 0,1 0 0,0 1 0,0-1 1,0 0-1,-1 1 0,1-1 0,0 1 0,0-1 0,0 1 0,0-1 0,0 0 0,0 1 1,0-1-1,-1 1 0,2-1 0,-1 1 0,0 0 0,0 10-670,1 0 0,1 1 0,0-1 0,6 18 0,21 53-982,-24-69 1529,14 31 150,2 0 1,34 51 0,-35-65 1209,1 0 0,2-2 1,1-1-1,33 30 0,-35-41 389,-20-15-1370,-1-1 0,1 1 0,0-1 0,0 1 0,-1-1 0,1 0 0,0 1 0,0-1 0,0 0 0,-1 0 0,1 0 0,2-1 0,-2 1-57,-1-1 0,1 0 1,0 1-1,0-1 1,-1 0-1,1 0 0,-1 0 1,1 0-1,-1 0 0,1 0 1,-1 0-1,0 0 1,1-1-1,-1 1 0,0 0 1,0-1-1,0 1 1,0-1-1,0 0 0,0 1 1,0-1-1,-1 0 1,1 1-1,-1-1 0,1-3 1,1-4 73,0 0 0,-1 1 0,-1-17 0,-4-68 318,0 0-344,5 42-114,3 0 0,14-71-1,-14 103-70,1 1 0,8-21 0,-11 34 19,1-1 0,-1 0 0,1 1 0,1 0 0,-1-1 0,1 1 0,0 1 0,0-1 0,0 1 0,6-5 0,-6 6 2,1 0 0,-1 0 0,1 1 0,-1 0 0,10-3 0,-12 4 0,0 0 1,1 1 0,0-1 0,-1 1-1,1 0 1,-1-1 0,1 1 0,-1 0-1,1 1 1,0-1 0,-1 0 0,1 1-1,-1-1 1,4 2 0,2 3 3,-1 0-1,1 1 1,-1 0 0,0 0 0,0 1 0,-1 0 0,7 9-1,40 58-172,21 47-1119,2 3-2421,6-8-4019,-48-79 3728,-2-5-266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3.5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447 1694 9728,'-14'-9'1234,"-20"-15"2118,9 6-2141,24 17-1085,0 0 0,0 1 0,0-1 0,0 0 0,0 1 1,0-1-1,0 0 0,0 1 0,0 0 0,0-1 0,0 1 0,-1 0 0,1-1 0,0 1 1,-2 0-1,-3-1 458,-6-3 634,6 2-920,-1-1-1,0 1 1,1 0-1,-1 1 1,0-1-1,0 1 1,0 1-1,0-1 1,1 1-1,-10 1 1,10 1-232,0-1-1,0 1 1,0 0-1,0 0 1,1 1-1,-1 0 1,1 0-1,0 0 1,0 0-1,0 1 1,0 0-1,1 0 1,-8 8-1,8-7-56,0 0 0,1 1 1,-1-1-1,1 1 0,0 0 0,0-1 0,1 1 0,-1 1 0,2-1 0,-1 0 0,-1 13 0,-2 4 0,-3 9 2,0 1 1,3 0 0,1 0 0,0 62-1,5-69-20,1 0-1,1 0 0,2-1 0,0 1 0,17 44 1,-18-60-19,1 0 1,0 0-1,1 0 1,0-1-1,1 0 1,0-1-1,0 1 1,1-1-1,0-1 1,17 14-1,-18-16 29,0-1-1,0 0 0,0 0 0,0-1 0,1 0 1,0 0-1,-1-1 0,1 0 0,0 0 1,0-1-1,0 0 0,0 0 0,0-1 0,0 0 1,11-1-1,-14 0 10,0 0 1,-1 0-1,1 0 0,-1-1 0,1 0 1,-1 0-1,0 0 0,1 0 1,-1-1-1,0 0 0,0 1 0,-1-1 1,5-4-1,-4 3 9,0 0 0,0-1 1,-1 1-1,1-1 0,-1 1 0,0-1 1,0 0-1,-1 0 0,1 0 0,-1-1 1,0 1-1,-1 0 0,1-1 0,-1 1 0,1-7 1,2-7 29,2-10 10,-2 0 0,0-1-1,-2-52 1,-3 36-38,-2 1 0,-16-84-1,12 93-23,-77-311-68,81 337 72,-161-522 121,158 514-126,-51-165 27,-71-207 252,114 350-387,12 32 0,3 22 64,2 14 32,13 86-85,2-34 85,35 96 0,149 330 107,-72-220-81,-124-273-15,46 90-59,0-27 25,-39-58 30,4 4-22,19 22 0,-28-36 10,1 0-1,0 0 0,0-1 0,20 12 0,-22-15 20,0 0-1,0-1 1,1 0 0,0 0-1,-1-1 1,1 0-1,0 0 1,0 0-1,11 0 1,-14-2 5,-1-1 0,1 1 0,-1 0 0,1-1 1,-1 0-1,0 0 0,1 0 0,-1-1 0,0 0 0,0 1 0,0-1 0,0-1 1,0 1-1,0 0 0,-1-1 0,1 0 0,5-6 0,-7 6 10,1 0-1,-1-1 1,1 0-1,-1 1 1,0-1-1,-1 0 0,1 0 1,-1 0-1,1 0 1,-1 0-1,0-1 1,-1 1-1,1 0 1,-1 0-1,0-1 1,0 1-1,-1-8 1,-1-2 32,-1 0 0,0-1 0,-10-23 1,-13-24-49,23 56 4,0 1 0,0-1 0,-1 1 0,1 0 0,-1 0 0,0 0 0,-9-7 0,12 11-2,0 1 0,0-1 0,0 0 0,0 1 0,1-1 0,-1 1 0,0-1 0,0 1 0,0-1 0,0 1 0,0 0 0,0-1 0,0 1 0,0 0 0,-1 0 0,1 0 0,0 0 0,0 0 0,0 0 0,0 0 0,0 0 0,0 0 0,0 0 0,0 1 0,0-1 0,0 0 0,0 1 0,0-1 0,0 1 0,0-1 0,0 1 0,0 0 0,0-1 0,1 1 0,-1 0 0,0-1 0,0 1 0,1 0 0,-2 1 0,0 2-6,-1 1 0,0-1 0,1 1 0,0 0 0,0 0 0,1 0 0,-2 7 0,0 9-12,2 0 0,0 0-1,1-1 1,4 30 0,-2-33 13,0 0 1,2 0-1,0-1 1,0 0-1,13 28 0,-11-33-6,0 1-1,0-1 0,1-1 0,1 0 0,0 0 0,0 0 0,1-1 0,13 11 1,-11-11 21,0-1 0,1 0 1,0-1-1,0 0 0,1-1 1,0 0-1,0-1 0,0-1 1,1 0-1,0-1 0,-1 0 1,1-1-1,20 0 0,-22-2 34,-1 0-1,1-1 1,0-1-1,0 0 1,-1 0-1,1-2 1,-1 1-1,0-1 1,0-1-1,0 0 1,-1 0-1,0-1 1,0-1-1,0 1 1,-1-2-1,13-12 1,-11 8 53,0 0 0,-1-1 0,-1-1 0,0 0 0,-1 0 0,12-27 0,-13 24-68,-1-1 0,-1-1 1,0 1-1,-1-1 0,2-25 0,-4 21-16,14-188 20,-15 196-32,-1-278 32,-5 207-125,-26-143 0,14 153 45,-52-147 0,44 156 145,-4 0 0,-3 1 0,-2 2 0,-60-83 0,89 140-71,1-1-2,-1 2 1,0-1 0,0 0 0,-1 1 0,0 0-1,0 0 1,0 1 0,-1 0 0,1 0 0,-12-6 0,17 10-23,0 0 1,0 1 0,0-1 0,-1 0 0,1 1-1,0-1 1,-1 1 0,1 0 0,0-1 0,-1 1-1,1 0 1,-1 0 0,1 0 0,0 0 0,-1 0-1,1 0 1,-1 0 0,1 0 0,0 1 0,-1-1-1,1 0 1,0 1 0,-2 0 0,1 1-2,-1 1 0,2-1 1,-1 0-1,0 0 0,0 1 0,1 0 1,-1-1-1,1 1 0,-2 4 1,1-2 1,0-1 0,1 1 0,-1 0 0,1 0 1,0 0-1,0 0 0,1 0 0,0 0 0,0 6 1,8 104 56,-8-109-56,7 52 52,2 0 0,3 0 1,24 72-1,-18-69-15,104 378 133,-99-354-156,54 193-18,16 43-106,161 408-972,-179-546 470,-58-142 451,47 109-649,-45-110 381,37 55 0,-51-88 368,0 0 1,0 0 0,1-1-1,11 10 1,-16-15 52,0 0 0,0 0 1,0 0-1,0-1 1,0 1-1,0-1 0,1 1 1,-1-1-1,0 1 1,0-1-1,1 0 1,1 1-1,-2-1 5,-1 0 0,1 0 0,0 0 0,-1-1 0,1 1-1,-1 0 1,1 0 0,-1-1 0,1 1 0,0 0 0,-1 0 0,1-1 0,-1 1 0,1-1 0,-1 1 0,0 0 0,1-1 0,-1 1 0,1-1-1,-1 1 1,0-1 0,1 1 0,-1-1 0,0 0 0,0 1 0,1-1 0,-1-1 5,1 0 0,0 0 0,-1 0 0,0 0 0,0 0 0,1 0 0,-1 0 0,0 0 0,0 0 0,-1 1 0,1-1 1,0 0-1,-1 0 0,0-3 0,-15-56 82,-24-61 0,-114-272-35,133 339-78,-110-275 1991,86 223-1934,44 104-38,0 1 0,0 0 0,0-1 0,1 1 0,-1-1 0,1 1 0,0 0 0,0-1 0,-1 1 0,2-1 0,-1 1 0,0-1 0,0 1 0,1-1 0,-1 1 1,1-1-1,0 1 0,0 0 0,0-1 0,0 1 0,0 0 0,0 0 0,4-4 0,1-1 48,1 0 0,0 0 0,0 1 0,16-10 1,-6 4 7,69-45-269,20-18-5104,-83 58 2251,2-9-687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3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 57 14336,'-14'-51'6559,"9"46"-2655,10 27-3712,0-2-64,9 16-64,2-4-832,10 10-288,-5-6-800,5 6-288,-5-10-1535,11 1-609,-6-5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3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99 8448,'0'-2'394,"0"1"0,0 0 1,1 0-1,-1 0 1,1-1-1,-1 1 0,1 0 1,-1 0-1,1 0 0,0 0 1,-1 0-1,1 0 0,0 0 1,0 0-1,0 0 0,0 1 1,-1-1-1,3-1 1,23-14 1230,-9 5-1165,-9 5-285,0 1-1,1-1 1,-1 1-1,1 0 0,0 1 1,0 0-1,0 1 1,1 0-1,0 0 1,-1 1-1,1 0 1,0 1-1,0 0 1,0 0-1,0 1 1,-1 1-1,1-1 1,0 1-1,0 1 1,0 0-1,-1 1 0,1 0 1,-1 0-1,0 1 1,0 0-1,0 0 1,12 9-1,-8-4 131,0 1 0,-1 1 0,17 19 1,-23-24-223,-1 1 0,0 0 0,-1 0 1,0 0-1,0 0 0,0 1 1,-1 0-1,0 0 0,3 10 1,-3 3-21,0-1 0,-2 1 0,0 0 0,-3 33 1,-17 83 125,17-125-166,-75 307 222,66-271-273,11-45 6,-1 0 0,1 1 0,0-1 0,0 0 0,0 0 0,0 0-1,1 0 1,-1 0 0,1 0 0,0 1 0,0-1 0,2 4 0,-2-5 21,0-1-1,-1-1 1,1 1-1,0 0 0,0 0 1,0 0-1,0 0 1,0-1-1,0 1 1,1 0-1,-1-1 1,0 1-1,0-1 1,0 1-1,1-1 0,-1 0 1,2 1-1,25 0 77,-20-1-47,50 0-224,0-3 0,0-2 0,64-14 0,-82 10-1052,53-14-4875,-76 17 3153,-1 2-1419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4.2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 13 12160,'-18'-12'3978,"24"29"-1637,-5-13-2204,1 0-1,0 0 1,0 0-1,0 0 1,1-1-1,0 1 1,-1-1-1,1 0 1,0 1-1,6 3 1,0 2 185,18 13 213,-9-7 14,24 24-1,109 160 1228,0 1-117,-147-195-1619,0 0 71,1 1 0,0-1 0,0 0 0,0 0-1,1 0 1,8 5 0,-13-10-89,0 1 0,-1-1 0,1 0 0,0 1 0,0-1 0,0 0 0,0 1 0,0-1 0,0 0 0,0 0 0,0 0 0,0 0 0,0 0 0,0 0 0,0 0 0,0 0 0,0 0 0,0-1 1,0 1-1,2-1 0,-1 0 9,0 0 0,0-1 0,0 1 0,0-1 1,0 1-1,-1-1 0,1 0 0,2-3 0,3-5 13,-1 1 0,0-2 0,4-10 0,-8 16-46,24-53 63,15-31-159,-37 82 77,0 1 1,0 0-1,0 0 1,0 1-1,1-1 0,6-5 1,-10 10 23,0 0-1,0 0 1,0 1 0,-1-1-1,1 0 1,0 0 0,0 1-1,0-1 1,1 1 0,-1-1-1,0 1 1,0-1 0,0 1-1,0 0 1,0-1 0,0 1-1,1 0 1,-1 0 0,0 0-1,0 0 1,0 0-1,1 0 1,-1 0 0,0 0-1,0 1 1,0-1 0,0 0-1,1 1 1,-1-1 0,0 1-1,2 0 1,-3-1-3,2 1-8,0 0 0,0 0 0,0 0 1,0 0-1,0 0 0,-1 0 0,1 1 0,0-1 0,-1 1 0,1-1 0,-1 1 0,1 0 0,-1-1 0,0 1 1,0 0-1,1 0 0,-1 0 0,-1 0 0,1 0 0,1 2 0,3 7-146,9 20-1303,16 49 0,-18-43-647,-10-32 1458,-1-1 0,1 1-1,0-1 1,1 1 0,-1-1 0,6 8 0,-7-12 534,-1 0 0,0 1 0,0-1 0,0 0 0,0 0 0,1 1-1,-1-1 1,0 0 0,0 0 0,0 1 0,1-1 0,-1 0 0,0 0 0,1 0 0,-1 1 0,0-1-1,0 0 1,1 0 0,-1 0 0,0 0 0,1 0 0,-1 0 0,0 0 0,1 0 0,3-7-2273,-3 5 1834,4-12-3241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4.5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0 183 8576,'10'6'1735,"-2"1"0,11 10 0,-18-16-1546,0 1 1,1-1-1,-1 0 0,1 0 0,0 1 1,-1-1-1,1-1 0,0 1 1,-1 0-1,1 0 0,0-1 1,0 1-1,0-1 0,0 1 1,0-1-1,0 0 0,0 0 1,0 0-1,0 0 0,0 0 0,-1 0 1,1 0-1,0-1 0,0 1 1,0-1-1,3-1 0,1 0 22,1-1-1,-1 0 0,0-1 0,1 1 1,7-8-1,-7 5-27,0-1-1,-1 1 1,1-1-1,-1-1 1,-1 1-1,0-1 1,0 0-1,0 0 1,-1-1-1,0 1 1,-1-1-1,0 0 1,0 0-1,-1 0 1,0 0-1,0-1 1,0-13-1,-2 21-84,0 0-1,0-1 1,-1 1-1,1 0 1,0 0-1,-1 0 1,1 0-1,-1 0 1,0-1 0,-1-1-1,1 3-71,1 0 1,-1 0-1,0 1 1,1-1-1,-1 0 1,0 1-1,0-1 1,1 1-1,-1-1 1,0 1-1,0-1 0,0 1 1,0-1-1,0 1 1,0 0-1,0-1 1,0 1-1,0 0 1,0 0-1,1 0 1,-1 0-1,0 0 0,0 0 1,0 0-1,0 0 1,0 0-1,0 1 1,-2-1-1,-3 2-10,0 0 0,1 0 1,-1 1-1,0 0 0,1 0 0,-1 0 0,1 1 0,0-1 0,0 1 1,1 0-1,-1 1 0,1-1 0,0 1 0,0 0 0,-4 6 0,1 0-14,0 0-1,1 1 0,1 0 0,0 0 0,0 0 1,-3 17-1,6-20-28,0 0 0,1 1 0,0-1 0,1 1 0,0-1 0,0 1 0,1-1 0,0 0 0,1 1 0,0-1 0,6 16 0,-7-21-45,1 0 0,0 0-1,0 0 1,0 0 0,1-1 0,-1 1 0,1-1 0,-1 1 0,1-1-1,1 0 1,-1 0 0,0 0 0,0-1 0,1 1 0,0-1 0,-1 0-1,1 0 1,0 0 0,0 0 0,0-1 0,1 0 0,-1 0 0,0 0-1,0 0 1,0 0 0,8-1 0,-5 0-258,1-1 0,-1 0 0,0 0 0,1 0 0,-1-1 0,0 0 0,0-1 0,0 1 0,-1-1 0,1-1 0,9-5 0,20-10-1731,29-11-1310,-6 2-1103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5.0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431 1257 10368,'-33'-12'3429,"32"12"-3341,0-1 0,0 1 0,1 0 1,-1 0-1,0-1 0,1 1 0,-1 0 0,0 0 0,0 0 0,1 0 1,-1 0-1,0 0 0,0 0 0,1 0 0,-1 0 0,-1 1 1,-6 0 50,1 1 458,0-1 1,0 1-1,1-1 0,-1 2 0,0-1 0,1 1 1,-1 0-1,-9 7 0,7-2-227,-1 1-1,1 0 1,1 0-1,0 1 1,0 0 0,1 0-1,-10 20 1,4-3-46,1 1 1,-9 30 0,17-44-324,1 0 1,1 0 0,0 0 0,1 0-1,1 0 1,0 0 0,0 1 0,2-1 0,0 0-1,0 0 1,8 24 0,-7-30-13,0-1-1,0 0 1,1 1 0,0-1 0,0-1-1,0 1 1,1-1 0,0 1 0,0-1-1,1-1 1,-1 1 0,1-1 0,1 0-1,-1 0 1,1-1 0,10 5 0,-12-6 14,1-1 0,0 1 1,-1-2-1,1 1 0,0-1 1,0 1-1,0-2 1,1 1-1,-1-1 0,0 0 1,0 0-1,0 0 0,0-1 1,0 0-1,0-1 0,0 1 1,0-1-1,0 0 0,0 0 1,-1-1-1,10-5 1,-8 3 15,0-1 0,0 1 0,-1-1 1,1 0-1,-1-1 0,-1 0 1,1 0-1,-1 0 0,0 0 0,-1-1 1,0 0-1,4-10 0,-4 7 1,0 1 0,-1-1 0,-1 0-1,0 0 1,0-1 0,-1 1 0,-1 0-1,-1-18 1,1 5 0,-1-11-19,-2 1 0,-1 0 0,-2 1 0,-11-39 0,-69-210 143,-7 39-78,12 29-121,-101-311 1553,164 476-1258,18 48-233,-1 0 0,0 0 0,1 0 1,-1 0-1,0 0 0,1 0 0,-1 0 0,0 0 0,0 0 0,0 0 0,0 0 0,0 1 0,-1-2 0,2 2-5,-1 0-1,1 0 0,0 0 0,0 0 0,0 0 0,-1 0 0,1-1 1,0 1-1,0 0 0,-1 0 0,1 0 0,0 0 0,0 0 0,-1 0 0,1 0 1,0 0-1,0 1 0,-1-1 0,1 0 0,0 0 0,0 0 0,-1 0 1,1 0-1,0 0 0,0 0 0,0 0 0,-1 1 0,1-1 0,0 0 1,0 0-1,0 0 0,0 0 0,-1 1 0,1-1 0,0 0 0,0 0 1,0 1-1,0-1 0,0 0 0,0 0 0,0 0 0,-1 1 0,1-1 1,-1 5 10,0-1 1,1 0-1,-1 1 1,1 8-1,5 45 85,32 196 95,81 328-277,-92-465-310,79 312-2868,-47-223-1028,-17-67-1930,-21-68 1528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2:45.69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3190 193 9088,'-19'-15'909,"7"6"-355,1 0 0,0-1 1,0 0-1,1-1 0,-13-16 0,14 14-310,6 8-114,0 0-1,-1 0 0,1 0 1,-1 1-1,0-1 0,-1 1 1,1 0-1,-1 1 0,0-1 1,0 1-1,0 0 0,-10-5 1,-2 2-47,-1 0 0,0 1 0,0 1 0,0 0 1,-1 2-1,1 0 0,-1 1 0,-19 1 0,-13 4 26,-96 20-1,-28 20 249,-187 74 0,143-35 140,146-52-231,-70 43 1,4 15 151,-142 118 1,201-142-329,3 3 0,3 3 0,3 4 0,3 2 0,4 4 0,-62 101-1,-4 38 26,-179 418 0,250-490 146,8 2 0,-43 203 1,78-267-118,3 0 0,5 1 0,3 0 0,4 0 0,18 153 0,-5-161-70,3-1 1,32 98 0,-18-94-37,3-1 0,4-2 0,3-2 0,3-1 0,4-2 0,101 125 0,-73-117 13,165 139 0,-88-102-53,4-7 1,6-6 0,191 92 0,-168-109 4,3-9 1,367 103-1,-72-82 56,-334-78 45,0-8 1,0-5-1,1-8 1,166-17-1,125-58 414,-299 40-209,141-53 0,-144 32-7,136-76-1,-152 63-74,135-97-1,-113 57 34,240-237 0,-237 188-120,166-225 0,199-389 127,-410 590-223,-9-5 1,104-290-1,-164 376-118,32-174-1,-56 219 28,-3-1 0,-3 1 0,-1-1 0,-9-73 0,0 70-11,-2 0 0,-4 1 0,-1 1 0,-3 0-1,-3 1 1,-1 1 0,-4 1 0,-1 1 0,-3 2-1,-69-93 1,50 85-6,-4 3 0,-1 2 0,-80-62 0,43 48 6,-3 4-1,-112-56 0,66 49-10,-199-67 0,-210-20 15,302 106-133,-2 10 0,-2 12-1,-2 11 1,1 10 0,-1 12-1,1 10 1,-343 65 0,125 21-1861,80 15-1110,41-3-2073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4.2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27 7296,'-24'14'4418,"21"-12"-3439,-1 0 0,0 0 0,0 0 0,1 0 1,-6 2-1,-3-3 629,9-1-787,7-1 1043,0-1-1863,0 1 0,0 0 0,0-1 0,6-4 0,11-4 10,6 1 143,-1 2 0,1 2 0,0 0 0,0 1 0,0 2 0,1 1 0,-1 1 1,41 5-1,-56-3 62,0 0 0,0 0 0,0 1 0,-1 0 0,1 1 0,-1 0 0,0 1 0,14 8 0,-19-9-97,-1-1 0,0 1 1,0 0-1,0 1 0,-1-1 0,0 1 1,1 0-1,-2 0 0,1 0 0,0 0 1,-1 1-1,0-1 0,0 1 0,-1 0 0,0 0 1,0 0-1,2 9 0,-1 5 18,-1 1 0,-1 0-1,-1-1 1,0 1 0,-6 30-1,-1-11-7,-22 70-1,14-69-84,-2 0-1,-2-2 0,-1 0 1,-2-1-1,-2-1 0,-1-1 1,-45 49-1,63-77-48,-37 45 10,39-46-38,0 0 0,1 0 1,0 1-1,0 0 0,-5 14 0,8-20 28,1-1 1,0 0-1,-1 0 0,1 1 1,0-1-1,0 0 0,-1 1 1,1-1-1,0 0 0,0 0 1,0 1-1,1-1 1,-1 0-1,0 1 0,0-1 1,1 0-1,-1 0 0,1 1 1,-1-1-1,1 0 1,0 0-1,-1 0 0,1 0 1,0 0-1,0 0 0,0 0 1,-1 0-1,1 0 0,0 0 1,0 0-1,1-1 1,-1 1-1,0 0 0,0-1 1,0 1-1,0-1 0,1 1 1,-1-1-1,2 1 0,3 0-13,1 1 0,0-2-1,-1 1 1,1-1-1,0 0 1,9-1-1,117-21 74,-55 9-3,130-29 172,-195 40-491,1 0 1,20 1-1,-4 6-2757,-1 6-4267,-14-3 2044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4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356 58 9344,'7'-40'3963,"-4"22"4356,-17 66-6350,2-12-1117,-1 8-253,-3-1-1,-32 66 0,-61 75-473,-40 37-2482,144-213 1117,21-24-5388,-11 10 5152,14-13-2652,-3-3 86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5.1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12032,'-8'0'8376,"22"14"-3445,-9-9-6100,134 146 2712,-24-23-1150,-62-69-864,-2 2 0,48 77 0,-92-124-620,8 8-2239,-14-21 2871,0 0-1,0 0 1,0 0-1,0 0 1,0 0 0,0 0-1,0 0 1,1 0 0,-1-1-1,0 1 1,0 0 0,1-1-1,-1 1 1,0-1 0,3 1-1,14 2-3918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5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37 8448,'-3'-5'819,"1"2"-205,0-1 1,0 1 0,0 0-1,-1 0 1,-3-4-1,5 6-170,-1 0 0,1 0-1,0 0 1,-1 0 0,1 1-1,-1-1 1,0 0 0,1 1-1,-1-1 1,0 1 0,1 0-1,-1-1 1,0 1-1,1 0 1,-3 0 0,3 0-403,1 0 1,0 0 0,0 0 0,0 0 0,0 0-1,0 0 1,0 0 0,0 0 0,0 0-1,-1 0 1,1 0 0,0 0 0,0 0-1,0 1 1,0-1 0,0 0 0,0 0-1,0 0 1,0 0 0,0 0 0,-1 0 0,1 0-1,0 0 1,0 0 0,0 0 0,0 1-1,0-1 1,0 0 0,0 0 0,0 0-1,0 0 1,0 0 0,0 0 0,0 0-1,0 0 1,0 1 0,0-1 0,0 0 0,0 0-1,0 0 1,0 0 0,0 0 0,3 8 613,8 13-796,-7-14 343,8 19-139,-1 0 1,11 40 0,-4-10-37,53 160 80,3 53-184,-53-184-955,-11-50-1695,-3-14-2205,-3-16 1652,1-1-458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5.9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 10368,'1'2'1054,"1"-1"0,0 1 0,0-1 1,0 1-1,0-1 0,0 0 0,0 0 0,4 2 1,-2-2-555,1 0 1,-1 0 0,1-1 0,-1 1 0,1-1 0,4-1-1,1 1 53,201-15 1403,3-1-3496,-49 20-4364,-111-4 2576,1-4-1370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6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253 244 9216,'-1'-3'601,"1"0"1,-1 0 0,0 0 0,0 0 0,0 0-1,-1 1 1,1-1 0,-1 0 0,-2-2-1,4 4-406,-1 0 0,0 1 0,0-1 0,1 1-1,-1-1 1,0 1 0,0-1 0,0 1 0,0-1 0,0 1 0,0 0-1,0 0 1,0-1 0,0 1 0,0 0 0,0 0 0,0 0-1,0 0 1,0 0 0,1 0 0,-1 1 0,0-1 0,0 0-1,0 0 1,0 1 0,0-1 0,0 0 0,0 1 0,0-1-1,0 1 1,1-1 0,-1 1 0,0 0 0,0 0 0,-17 12 785,-19 18 1,3-1-398,22-20-629,2 0 1,-1 1 0,2 0 0,-1 1 0,1 0 0,1 1 0,1 0 0,-1 0-1,2 1 1,0 0 0,1 0 0,-7 27 0,10-32 11,1 0 1,-1 0-1,2 1 1,-1-1-1,1 0 1,1 0-1,0 1 0,0-1 1,5 17-1,-4-21 40,-1 0-1,1 0 0,1 0 1,-1 0-1,1 0 0,0 0 0,0-1 1,0 0-1,1 1 0,-1-1 1,1 0-1,0-1 0,0 1 1,1-1-1,-1 0 0,1 0 1,8 5-1,5-2 42,0 0 0,0-1 0,1-1 0,20 3 0,37 8 75,-52-8-73,-1 0 0,1 2 0,-1 1 1,28 16-1,-30-14 57,0 1 0,-1 1 0,-1 1 1,19 19-1,-33-29-2,0 1-1,0 0 1,-1 0 0,0 0 0,0 0 0,0 1 0,4 11-1,-7-13-18,1 0-1,-1 0 0,0 1 1,-1-1-1,1 0 1,-1 0-1,0 0 0,0 1 1,-1-1-1,1 0 0,-1 0 1,-2 6-1,0-2-19,0 0 0,-1-1 0,0 0 0,0 0-1,-11 15 1,-33 34-34,26-32-8,14-16-8,-9 12 9,-1 0 0,-1-2 1,-38 30-1,54-47-32,-1 1 1,0-1 0,1 0-1,-1 0 1,0-1 0,0 1-1,0-1 1,0 0-1,-1 0 1,1 0 0,0-1-1,0 1 1,-9-1 0,11 0-1,-1-1 0,1 1 0,0-1 0,-1 0 0,1 1 1,0-1-1,0 0 0,-1-1 0,1 1 0,0 0 0,0 0 1,0-1-1,1 1 0,-1-1 0,0 0 0,0 1 0,1-1 1,-1 0-1,1 0 0,0 0 0,-1 0 0,1 0 0,0-1 1,0 1-1,0 0 0,0-4 0,-2-3-18,2 0 1,-1 0-1,1 0 0,1 0 1,0-18-1,9-51-97,-6 56 123,73-324 174,-50 244-161,-13 47-6,-3-1 0,4-65 1,-12 86 7,-2-1-1,-1 1 1,-2 0 0,-12-57 0,11 75 27,-1 0 1,0 0 0,-9-17-1,13 30-45,-1 1 0,0-1 0,0 0 0,0 0 0,-1 1 0,0-1 0,1 1 0,-1 0-1,0 0 1,0 0 0,-1 0 0,1 0 0,-1 1 0,1-1 0,-1 1 0,0 0 0,0 0 0,-4-1 0,5 3-44,-1-1 0,1 1 1,-1 0-1,1 1 1,0-1-1,-1 0 1,1 1-1,0 0 1,-1 0-1,1 0 1,0 0-1,0 0 1,0 1-1,0 0 0,0-1 1,0 1-1,0 0 1,-4 4-1,0 0-306,0 1 0,0 0 0,1 0 0,0 0 0,-8 12 0,12-16 35,1 1-1,-1-1 1,1 0 0,-1 1 0,1-1-1,0 1 1,1-1 0,-1 1-1,1 0 1,-1-1 0,1 1 0,0 6-1,1-8-48,-1 0 0,0 0-1,1 0 1,-1 1 0,1-1-1,0 0 1,0 0 0,-1 0-1,2 0 1,-1 0 0,0 0-1,0-1 1,0 1 0,1 0-1,-1 0 1,1-1 0,0 1-1,-1-1 1,1 1 0,0-1-1,0 0 1,2 1 0,30 10-4161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7.1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74 103 6528,'-4'-11'746,"3"9"-580,0-1 1,0 1-1,0 0 1,0-1-1,0 1 1,-1 0-1,1 0 1,-1 0-1,1 0 1,-1 0 0,0 0-1,0 1 1,-2-3-1,-15-18 2369,15 16-1471,0 1-1,0 0 1,-7-6-1,7 4-446,4 7-604,0 0 1,0 0-1,0 0 1,0 0-1,-1 0 1,1 0-1,0 0 1,0 0-1,0-1 1,0 1-1,0 0 1,0 0-1,0 0 1,0 0-1,0 0 1,0 0-1,0 0 0,0 0 1,0 0-1,0-1 1,0 1-1,0 0 1,0 0-1,0 0 1,-1 0-1,1 0 1,0 0-1,1 0 1,-1-1-1,0 1 1,0 0-1,0 0 1,0 0-1,0 0 1,0 0-1,0 0 1,0 0-1,0 0 1,0-1-1,0 1 1,0 0-1,0 0 1,0 0-1,0 0 1,0 0-1,0 0 1,0 0-1,1 0 0,-1 0 1,0 0-1,0 0 1,0 0-1,0 0 1,0 0-1,0-1 1,0 1-1,0 0 1,1 0-1,-1 0 1,0 0-1,0 0 1,0 0-1,0 0 1,0 0-1,0 0 1,1 0-1,3 3 78,-1-1 0,1 1 0,0-1-1,-1 1 1,1 0 0,-1 0 0,0 0 0,0 1-1,5 7 1,-6-9-66,87 129 558,-45-63-419,-37-58-137,42 63 154,54 109 0,-46-55-172,49 95-34,120 145-1095,-219-357 877,-6-7 121,0-1 0,1 1 0,-1-1 0,1 0 0,0 1-1,-1-1 1,1 0 0,0 0 0,0 0 0,0 0 0,1-1 0,-1 1 0,0 0-1,1-1 1,3 2 0,-6-3 89,1 0 1,-1 1-1,0-1 0,0 0 1,0 0-1,1 0 0,-1 0 1,0 0-1,0 0 0,0 0 0,0 0 1,1-1-1,-1 1 0,0 0 1,0 0-1,0 0 0,1 0 1,-1 0-1,0 0 0,0 0 0,0 0 1,0 0-1,0 0 0,1-1 1,-1 1-1,0 0 0,0 0 0,0 0 1,0 0-1,0 0 0,0-1 1,1 1-1,-1 0 0,0 0 1,0 0-1,0 0 0,0-1 0,0 1 1,0 0-1,0 0 0,0 0 1,0-1-1,0 1 0,0 0 1,0 0-1,0 0 0,0-1 0,0 1 1,0 0-1,0 0 0,0 0 1,0 0-1,0-1 0,-1 1 0,-4-12-1496,-9-12-1004,-1-15-928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3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7 8960,'0'-1'173,"-4"-4"2757,-2 7 1215,6-1-4062,0-1 0,0 0 0,0 1 0,-1-1 0,1 1 0,0-1 0,0 0 0,0 1 0,0-1 0,1 0 0,-1 1 0,0-1 0,0 1 0,0-1 0,0 0 0,0 1 0,0-1 0,0 0 0,1 1 0,-1-1 0,0 0 0,1 1 0,8 5 428,0 0 1,18 9 0,-1-1-69,113 78 179,-84-53-1237,98 51 0,-130-78-499,32 13-5686,-45-20 3131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7.1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88 226 8576,'-5'-10'1063,"0"-1"0,1 0 0,-4-15 1,4 13 25,0 0 0,-8-14 0,-27-68 5230,32 76-5353,27 70-25,29 53 0,-38-83-1050,1-1-1,0-1 1,2 0 0,0-1 0,30 29-1,-2-6-1677,5 5-3540,-26-27 218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7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10112,'0'0'3916,"0"6"-3123,-5 40 3255,4 92-1775,2 182-599,20-1-1867,20-99-5385,-36-205 3027,0 0 0,11 22 0,-5-10-1241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7.8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11136,'0'3'5053,"0"10"-2805,1-4-1666,1 1 0,0-1 0,0 1 0,5 11 1,-4-11-300,1 2-145,0 0 0,1 0-1,1 0 1,0-1 0,1 0 0,-1 0-1,16 17 1,-10-15-107,0-2 1,1 1-1,1-1 1,-1-1-1,23 12 1,93 42-2853,-88-46-2998,-25-13 1265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8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9472,'0'0'153,"0"0"0,-1 0 0,1 0 0,0 0 1,-1 0-1,1 0 0,0 0 0,-1 0 0,1 1 0,0-1 1,-1 0-1,1 0 0,0 0 0,0 1 0,-1-1 1,1 0-1,0 0 0,0 1 0,-1-1 0,1 0 0,0 0 1,0 1-1,0-1 0,-1 0 0,1 1 0,0-1 0,0 0 1,0 1-1,0-1 0,0 0 0,0 1 0,0-1 1,0 0-1,0 1 0,-7 20 677,6-16 88,-2 5-465,2 0 1,-1-1-1,1 1 0,1 0 1,0 12-1,8 52 903,-4-40-1027,39 246 193,-19-138-527,-13-68-26,29 152-1511,-37-206 772,-3-15 272,0-1-1,1 0 1,0 0-1,0 0 1,0 1-1,0-1 1,1 0-1,-1 0 1,5 7 0,4-5-3662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8.5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37 13184,'0'-37'8735,"0"71"-7935,5 16-416,6 9-224,-1 6-128,1-6-192,-1 3 32,1-8-576,-1 2-192,0-6-736,1-4-224,-2-5-2271,12 1-2273,5-10 2080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8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10 9984,'-10'-9'6906,"10"9"-6711,1 0-1,0 0 1,-1 0-1,1 0 1,0 0-1,-1 0 1,1 0-1,0 0 0,-1 0 1,1 0-1,-1 1 1,1-1-1,0 0 1,0 1-1,2 0-6,1 1 0,-1-1-1,1 0 1,-1 0-1,0 0 1,1 0 0,0-1-1,-1 1 1,1-1-1,-1 0 1,1 0 0,0 0-1,3-1 1,23 1 151,20 5-135,-14-2-667,-1 1 0,0 2 0,41 12 0,-72-17-27,0 1 0,0-1 1,-1 1-1,1 0 0,0 0 0,-1 0 1,0 0-1,1 1 0,-1-1 1,0 1-1,0 0 0,-1 0 0,1 0 1,0 0-1,-1 1 0,4 6 1,5 17-3799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9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68 9856,'0'0'3680,"5"6"-2848,0-12 960,0 6 191,1-3-479,4-2-128,6-1-672,10 3-192,5-2-320,10 1-128,6-1-32,5 0-384,1 1-160,-3-1-896,2 0-288,-4 1-511,-6-1-225,-2-4-2016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1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333 138 9088,'-2'-8'960,"0"0"0,-1 0 0,0 1 0,0-1 0,-1 1 0,1 0 0,-2 0 0,-8-12 0,10 16-733,1 0 1,-2 0 0,1 0 0,0 0 0,0 1 0,-1-1 0,1 1 0,-1 0 0,0 0 0,0 0 0,0 0 0,0 1-1,0 0 1,0-1 0,0 2 0,0-1 0,-1 0 0,-5 1 0,3 0-81,0 0-1,0 1 1,1 0 0,-1 1-1,0-1 1,1 1-1,-1 0 1,1 1 0,0 0-1,0 0 1,0 0 0,0 0-1,0 1 1,1 0 0,0 1-1,-1-1 1,2 1-1,-8 8 1,4-3-103,1 0 0,0 1 0,1 0 0,0 0 0,1 1 0,0-1 0,1 1 0,0 0 1,-3 16-1,-1 19 4,1 0 1,2 0-1,3 0 1,2 1-1,1-1 1,3 0-1,2 0 1,2 0-1,15 50 1,-18-80 7,2-1 1,0 0-1,0 0 1,2-1 0,0 0-1,0 0 1,2-1-1,-1 0 1,2-1-1,0 0 1,0-1-1,2-1 1,24 18-1,-26-21 31,0-1 0,0-1 0,1 0 0,-1-1 0,2 0 0,-1-1 0,0 0 0,1-1 0,-1-1 0,1 0 0,0-1 0,0 0 0,0-1 0,-1-1 0,1 0 0,0-1 0,25-6 0,-25 4 11,-1-1-1,0-1 1,-1 0-1,1 0 1,-1-1-1,-1-1 1,1 0-1,-1 0 1,-1-1-1,1-1 1,-2 0-1,1 0 1,13-21-1,1-6 52,-1-2-1,-2 0 0,-2-2 0,27-83 1,-40 103-128,-2 1 0,0-1 0,-1 0 0,-1 1 0,-1-1 0,-1 0 0,-1 0 0,-1 0 0,0 0 0,-2 0 0,-1 1 0,0-1 0,-1 1 0,-1 0 0,-16-29 0,14 30-24,-2 0 0,0 1-1,-26-32 1,29 41-39,-1 0-1,0 0 1,0 1-1,-1 0 1,0 1 0,-1 0-1,0 1 1,-15-7-1,3 4-134,-1 1-1,0 2 1,0 0-1,-1 2 1,0 0 0,0 2-1,-39 1 1,22 3-672,-1 2-1,1 2 1,-70 18 0,16 5-5113,95-29 5435,0 1-1,0-1 1,0 0 0,0 0 0,0 0 0,0 0 0,0 0-1,0 0 1,0 0 0,-1 0 0,1-1 0,-1 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3.1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690 80 8064,'-5'-1'600,"0"-1"1,0 1 0,0 0 0,0 0-1,-1 1 1,1 0 0,0 0 0,0 0-1,0 0 1,-1 1 0,1 0 0,0 0-1,-7 2 1,-23 7 804,-71 17-10,82-22-1119,-1 0-1,-43 18 1,55-18-232,1 2 0,-1-1 0,1 1 0,1 1 0,-1 0 0,1 1 0,-10 10 0,7-3-46,0 0-1,0 2 1,2-1 0,0 2 0,-10 21-1,0 8-73,-17 51 0,16-28 17,3 0 1,-20 145-1,30-112 128,4 165 1,10-199-52,2-1 0,3 0-1,3-1 1,3 0 0,46 124 0,173 314 334,-213-468-268,2-1 0,1-1 1,30 34-1,-37-52-18,0 0 0,1-1 0,1-1 0,1-1 0,0-1 1,36 20-1,-36-24-9,1-1-1,0 0 1,0-2 0,1-1 0,0 0 0,0-2 0,1 0 0,-1-2 0,1 0 0,0-2-1,-1 0 1,1-2 0,0 0 0,43-11 0,30-16 186,108-50-1,14-24 170,-176 79-313,-2-2-1,0-2 0,37-34 1,-2-11 146,87-109 0,-138 153-127,-1-1 0,-2-1 1,-1 0-1,-1-2 0,-2 0 0,24-64 0,-23 40 114,-3-1 1,-2 0-1,-2-1 0,-3 0 1,-3 0-1,-4-116 1,-11 70 108,-41-179 0,40 243-334,-2 0-1,-2 1 0,-2 1 1,-1 0-1,-28-43 0,7 24-194,-2 1-1,-63-66 0,70 87-43,-1 1 0,-46-34 0,55 50 90,-1 1-1,0 1 1,-2 1 0,-37-14-1,33 17-1,-1 3 0,0 1 0,-1 1 0,0 2 0,0 1 0,0 2 0,-1 2 0,1 1 0,-39 5 0,-13 5-390,0 5-1,-134 39 1,159-34-590,0 3 1,1 2-1,2 3 1,-61 39-1,62-27-3654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4.6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492 49 8832,'-1'-3'335,"0"-1"336,-1-1 1,1 1-1,-1-1 1,0 1-1,0-1 0,-1 1 1,-4-7-1,4 10-53,0 1 1,0-1-1,0 1 0,0-1 0,0 1 0,0 0 0,0 0 1,0 0-1,0 1 0,-5 0 0,3 1-464,1 0-1,-1 0 1,0 0 0,1 0-1,-1 1 1,1 0 0,0 0-1,-7 5 1,-3 3 196,-15 11-200,1 0-1,1 2 0,1 1 1,1 1-1,1 1 0,1 1 1,2 1-1,1 1 0,1 0 1,2 2-1,-18 42 0,16-14-209,2-1 0,3 2 0,-8 74 0,19-120-17,2 1-1,0-1 1,0 1-1,4 28 1,-2-39 50,0 0 0,0-1 0,1 1 0,-1-1 0,1 1 0,0-1 0,0 0 0,0 0 0,1 1 0,-1-2 0,1 1 0,0 0 0,0-1 0,1 1 0,-1-1 0,1 0 0,0 0 0,-1 0 0,1 0 0,6 2 0,5 2-28,0-1 0,0 0 0,1-1 0,27 5 0,67 3-197,16 3-43,-74-5 256,-1 2 0,-1 2-1,0 3 1,62 30 0,-91-36 106,0 1 0,-2 0 0,1 1 0,31 31 0,-38-32 71,-1 1 0,-1 0 0,0 1 0,-1 1 0,0-1 0,-1 2 0,7 18 0,-10-19 136,0 2 1,-1-1-1,0 0 1,3 33-1,-7-39-158,-1 1 0,0-1 0,0 0 0,-1 0 0,-1 0 0,0 0 0,0 0 0,-8 21 0,1-13-73,0-1 0,-1 0 0,-1-1 0,-15 18 0,-57 61 95,42-51-118,39-43-20,-14 18-107,-2-2 1,0 0-1,-28 22 1,39-35 65,0-1 0,1 0 0,-2 0 0,1-1 0,0 0 0,-1 0 0,0 0 0,1-1 1,-1 0-1,0-1 0,0 0 0,0 0 0,0-1 0,-16-1 0,15 0-65,-1 0 0,1-1 0,0 0 0,0-1-1,0 0 1,1-1 0,-1 0 0,1 0 0,-15-9 0,18 9 51,1 0 1,-1 0-1,0 0 0,1 0 1,0-1-1,0 0 1,0 1-1,1-2 1,0 1-1,0 0 0,0-1 1,0 1-1,1-1 1,0 0-1,0 1 1,-1-10-1,1-2 11,2-1 1,0 0-1,1 0 1,1 0-1,7-32 1,63-217 128,-28 120 22,-17 52-35,106-426 101,-94 262 354,-35 203-333,-2 1 0,-10-93 0,7 140-154,0-1 0,0 1 0,-1 0 0,1-1 0,-2 1 0,1 0 0,-1 0 0,-1 1 0,-4-10 0,7 16-42,0 0-1,1 0 0,-1 1 1,0-1-1,0 0 1,0 0-1,1 1 1,-1-1-1,0 1 0,0-1 1,0 0-1,0 1 1,0 0-1,0-1 1,0 1-1,0 0 0,0-1 1,0 1-1,-1 0 1,1 0-1,0 0 1,0 0-1,0 0 0,0 0 1,0 0-1,0 0 1,0 0-1,0 1 0,0-1 1,0 0-1,0 1 1,0-1-1,0 1 1,0-1-1,0 1 0,0-1 1,0 1-1,-1 1 1,-4 2-75,1 1 1,0 0-1,0 1 1,-6 9-1,8-12 38,-82 101-1530,27-35 124,56-66 1317,-7 7-470,2 0 0,-12 19 0,17-26 356,1 0 0,0-1 0,0 1 0,-1 0 0,2 0 1,-1 0-1,0 0 0,0 0 0,1 0 0,0 0 0,0 0 0,0 0 0,0 0 0,0 0 0,0 0 0,1 0 0,1 4 0,-1-4-264,1 0 0,0 1 1,0-1-1,0 0 0,0 0 0,6 5 0,21 22-3675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4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8448,'-1'-2'4857,"4"15"-1165,4 5-2907,0 1 0,7 34 0,3 43-525,-12-71-43,20 154 419,-18-125-488,50 365-1119,-56-410 755,3 26-2064,2 0 0,14 48 0,-16-63-1442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4.97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43 51 12544,'-4'-7'1702,"-12"-21"1335,15 27-2807,1 0 0,-1 0 0,0-1 1,0 1-1,0 0 0,0 0 1,0 1-1,0-1 0,0 0 0,0 0 1,0 0-1,0 1 0,0-1 1,-1 0-1,1 1 0,0-1 0,-4 0 3442,6 3-3639,-1 0 1,1-1 0,0 1 0,0 0 0,0-1 0,0 1 0,0-1 0,0 1 0,0-1 0,2 2 0,2 2 19,14 23 79,0 1 0,15 33 1,3 4-103,62 87-1220,-22-59-3380,-52-71 1589,-3-4-2000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5.3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 9728,'-2'14'1240,"0"0"1,0 1-1,2-1 1,0 1-1,2 16 1,13 74 1229,-9-74-2224,21 118 481,48 345-435,-64-379-793,14 135-2486,-21-207 335,-2 47 0,-2-88 2500,0 22-3394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6.03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8 8704,'-9'-8'3773,"14"15"973,8 9-1136,-6-8-4380,164 194 2136,-143-167-2819,1 0 1,58 50-1,-82-81 678,0 0 0,0 0-1,0 0 1,1-1-1,-1 0 1,1 0-1,0 0 1,0-1-1,12 3 1,-14-4 226,-1-1-1,0 0 1,1 0 0,-1-1-1,1 1 1,3-2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6.3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0 8832,'0'0'197,"-1"0"1,1 0 0,-1 0 0,1 0-1,-1 0 1,1 1 0,0-1-1,-1 0 1,1 0 0,-1 0-1,1 0 1,0 1 0,-1-1 0,1 0-1,-1 0 1,1 1 0,0-1-1,-1 0 1,1 1 0,0-1-1,0 0 1,-1 1 0,1-1-1,0 1 1,0-1 0,-1 0 0,1 1-1,0-1 1,0 1 0,0-1-1,0 1 1,0 0 0,-1 19 1099,2-11-783,28 489 1662,42-2-3936,-46-369-1450,-15-85 671,5-13-1103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6.7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10752,'0'0'4928,"0"3"-3297,0 8 97,5 3-736,6 8-128,-1 15-544,1 8-128,-3 20-128,8 13-64,0 11 32,-1-6-672,1-10-224,0-9-896,0-13-319,4-9-2945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7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25 10496,'5'1'8888,"5"-1"-4566,60-7-4215,125-11-1793,-185 18 1148,0-1 0,0 2 0,0-1 0,0 2 0,0-1-1,0 1 1,0 1 0,-1 0 0,1 0 0,15 8 0,8 10-2294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7.4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88 10880,'5'10'4128,"0"-6"-3200,6 1 351,-6-5 1,11-5-480,5 1-96,14-1-256,7-4-32,20-1-256,-4-3-160,3-1-32,2 4-672,-5 1-256,-8 1-928,3-3-415,4 2-2433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8.3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5 8704,'-26'-5'13002,"42"14"-11738,7-3-911,1-2 0,-1 0 0,1-1 0,26-1 0,-29-1-267,149 13-1165,-35-2-4770,-97-12 2612,3-4-1339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9.0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27 104 8832,'-26'0'7344,"32"-6"-5798,5-3-969,0 1 0,1 0 1,0 0-1,13-5 0,54-21 907,-65 28-1235,-8 4-134,0 0 0,0 0 0,1 0 0,-1 1 0,0 0 0,0 0 0,1 1 1,-1 0-1,1 0 0,-1 0 0,0 1 0,1 0 0,-1 0 0,10 3 0,-9-1-4,-1 0 0,1 0 0,-1 0 0,1 1 0,-1 0 0,0 0-1,-1 1 1,1 0 0,-1 0 0,0 0 0,0 0 0,7 12 0,-4-5 31,-1 1 1,-1 0 0,0 0 0,7 23 0,11 60 289,-20-80-352,3 24 57,-1 0 0,-2 0 0,-2 0 0,-1 1 0,-10 74-1,-32 141 191,-2 5-270,42-250-77,0-1-1,0 0 1,1 1-1,0-1 0,3 18 1,-3-26 18,1 1 1,0-1 0,-1 1-1,1-1 1,0 1-1,1-1 1,-1 0-1,0 1 1,1-1-1,-1 0 1,1 0 0,-1 0-1,1 0 1,0 0-1,0-1 1,0 1-1,0-1 1,0 1 0,1-1-1,-1 1 1,0-1-1,1 0 1,-1 0-1,1 0 1,-1-1-1,1 1 1,-1-1 0,4 1-1,8 0 2,-1 0 0,0-1 0,1 0 0,12-3 0,56-12 3,-53 9 5,111-25-518,10-1-5113,-114 23 204,-20 3 577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9.4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 8832,'4'0'6745,"-4"0"-6616,2 8 2703,-2 18-2267,0-17 406,-17 345 3066,-17-56-4613,31-273 43,-3 21-700,4-25-3059,3-81-2412,4 29 3163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4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1 9088,'-7'13'1123,"4"-9"-675,1 0 1,0 1-1,0-1 0,0 1 0,1-1 1,-2 9-1,-15 48 1835,12-34-1427,1 1 1,1-1 0,-1 43 0,9 81-2,2-78-210,31 136 0,-36-200-612,98 349 681,-75-287-782,3-2 0,3-1 0,71 118 0,-83-157-310,31 36 0,-39-53 31,1-1 0,0 0 1,0 0-1,1-2 0,17 11 0,-25-17 24,1 0 0,-1-1 1,1 0-1,-1 0 0,1-1 0,0 1 0,0-1 0,0 0 0,0 0 0,0 0 1,0-1-1,6 0 0,21 0-3954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29.7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11520,'5'-1'9487,"5"7"-6957,11 9-2169,2 8 182,21 27 0,11 11-40,11-1-572,129 90 0,-158-125-1138,68 35 1,-2-16-6040,-72-34 2372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2.9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1 7808,'-21'0'9978,"22"6"-9029,20 48 1110,-4 1-1343,2 0 1,44 85-1,-57-129-652,5 11 115,2-1-1,0 0 1,26 31 0,3-7 45,50 39 0,-64-64-109,-18-13-274,0 0 0,10 11-1,-18-16-460,0 0-1,0 0 1,0 0-1,1 0 1,-1-1-1,0 1 0,1-1 1,-1 1-1,1-1 1,0 0-1,-1 0 1,1 0-1,4 1 1,8-2-3876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3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 7552,'-2'2'1343,"1"-1"-1156,1 0-1,-1-1 1,1 1 0,-1-1 0,1 1-1,-1-1 1,0 1 0,1-1-1,-1 1 1,0-1 0,0 1-1,1-1 1,-1 0 0,-3 1 3221,-7 9-1158,9-7-2123,0 1-1,0 0 0,0-1 0,1 1 1,0 0-1,-1 0 0,1 0 0,1 0 0,-1 1 1,1-1-1,-1 7 0,9 310 691,-1-191-706,24 635 33,-30-594-59,-1-102-522,2-41-355,3-17-553,-4-11 1258,-1 0 1,0 0-1,0 0 0,1 1 0,-1-1 1,0 0-1,0 0 0,1 0 0,-1 0 1,0 0-1,0 0 0,1 0 0,-1 0 1,0 0-1,0 0 0,1 0 1,-1 0-1,0 0 0,0 0 0,1-1 1,-1 1-1,0 0 0,0 0 0,1 0 1,-1 0-1,0 0 0,0 0 0,0-1 1,1 1-1,-1 0 0,0 0 0,0 0 1,0-1-1,0 1 0,1 0 0,-1 0 1,0 0-1,0-1 0,10-12-3875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3.8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17 8320,'0'-1'-336,"-9"-15"10839,8 25-9289,11 383 754,-2-274-2557,4 70-1930,0-64-2256,-7-81 653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4.2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45 10112,'4'4'7221,"-4"-4"-7015,11-1 1873,10-7-1506,8-7-124,-24 12-452,0 0-1,1 0 1,-1 0-1,1 1 1,-1 0-1,1 0 1,0 0-1,0 0 1,0 1-1,0 0 1,0 1-1,0-1 1,11 2-1,-7 1-290,0 0 0,0 1 0,0 0 0,0 1 0,0 0 0,9 6 0,53 38-5082,-48-33 1467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4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1 139 10624,'0'14'3936,"5"-9"-3040,0 0 351,0-5 33,1-5-352,4 0 0,6-9-512,10 2-256,11-8-96,5 6-64,8 0 64,13 0-896,0 1-352,-2-1-991,2 0-321,0-9-1984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5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40 7040,'-1'1'221,"0"0"1,0 0 0,0 0-1,0 0 1,1-1-1,-1 1 1,0 0-1,0-1 1,-1 1 0,1-1-1,0 1 1,-1-1-1,-13 9 6358,20-7-4172,93-4-500,135-20-1,-137 2-1740,-64 13-134,-21 5-375,0 0 1,0 0 0,17 0 0,-22 2-1566,0 1 1,0 0-1,0 0 1,10 3-1,-5-4-3244,2-8 1014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6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1 177 9216,'0'-3'468,"-1"-14"2993,4-22 1,-2 32-3118,1 1 1,-1 0-1,1 0 1,0 0-1,1 0 1,5-10-1,-6 12-220,1 0-1,-1 0 1,2-1-1,-1 2 1,0-1-1,1 0 1,-1 1-1,1-1 1,0 1 0,0 0-1,0 0 1,1 1-1,-1-1 1,1 1-1,-1 0 1,1 0-1,9-2 1,-5 2 23,0 1 0,0-1 1,0 2-1,1-1 0,-1 1 0,0 0 1,0 1-1,0 0 0,13 4 0,-10-2 45,-1 0 0,0 1 0,0 0 0,-1 1 0,1 0 0,-1 0 0,11 9 0,-15-9-137,0 1 0,0-1 0,-1 1 0,0 1 0,0-1 0,0 1-1,-1 0 1,0 0 0,0 0 0,-1 1 0,0-1 0,0 1 0,2 8 0,2 14 53,-2-1 0,2 35 0,-6-60-97,2 41 119,-2 1-1,-2 0 1,-2 0 0,-2-1 0,-21 85 0,19-100-84,-20 83 91,22-87-126,1 0 1,0 37 0,4-60-23,0-1 0,0 1 0,0-1 0,0 0 0,1 1 0,-1-1-1,1 1 1,-1-1 0,1 0 0,0 1 0,0-1 0,0 0 0,2 3 0,-2-4 7,0 0 1,0 0-1,1 0 0,-1 0 1,0 0-1,1 0 1,-1-1-1,1 1 0,-1-1 1,1 1-1,-1-1 1,1 1-1,0-1 0,-1 0 1,1 1-1,-1-1 1,1 0-1,0 0 0,-1-1 1,1 1-1,2 0 1,7-2 14,0 0 0,0-1 0,0 0 0,17-7 1,43-25 95,-25 12-57,12-6-190,-36 17-753,0 1 1,0 1 0,1 1 0,0 1 0,26-5 0,2 5-4217,-25 7 421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6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4 9216,'-21'-4'8021,"21"6"-7072,-2 1-857,1 0 0,0 0 1,1 0-1,-1 0 0,1 0 0,-1 1 0,1-1 0,0 0 1,0 0-1,1 5 0,-1 5-34,5 102 236,1 6-167,-6-108-159,-3 153 279,0-115-880,-12 63 1,14-108 374,0-3-133,1 0 0,-1 0 0,1 0 0,-1 0 0,0 0-1,0 0 1,0 0 0,-1-1 0,1 1 0,-4 5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6.9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9600,'-4'5'8270,"4"-5"-8143,10 11 535,-5-6 188,30 32-278,1-2 0,1-1 1,50 35-1,135 71-573,-79-48-1365,-56-21-6260,-76-63 4570,-1-2-357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4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9984,'0'0'3285,"6"6"480,5 11-2510,0 0 0,17 21 0,-15-23-986,0-1 0,25 21-1,-16-15-119,17 10-411,0-1-1,2-1 1,1-3-1,50 23 1,-66-37-1265,0 0 1,32 7-1,17-2-8479,-49-11 6358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7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11 533 7808,'0'0'119,"0"0"-1,-1 0 1,1 0 0,0 0 0,-1 0 0,1 0 0,0 1-1,-1-1 1,1 0 0,0 0 0,0 0 0,-1 1 0,1-1-1,0 0 1,0 0 0,-1 0 0,1 1 0,0-1 0,0 0-1,0 1 1,-1-1 0,1 0 0,0 1 0,0-1-1,0 0 1,0 1 0,0-1 0,0 0 0,0 1 0,-4 6 3606,4-7-3553,0 0 0,0 0-1,1 1 1,-1-1 0,0 0-1,0 1 1,0-1 0,0 0-1,0 1 1,0-1 0,0 0-1,0 0 1,0 1 0,0-1-1,0 0 1,0 1 0,0-1-1,0 0 1,0 1 0,0-1-1,0 0 1,-1 1 0,1-1-135,0 0 0,0 1 0,0-1 0,0 0 0,0 0 0,0 0 0,0 0 0,0 1 0,0-1 0,0 0 0,0 0 0,0 0 0,0 0 0,0 1 0,0-1 0,0 0 0,0 0 0,0 0 0,0 1 0,0-1 0,0 0 0,0 0 0,0 0 0,0 0 0,0 1 0,0-1 0,0 0 0,0 0 0,0 0 0,0 0 0,1 0 1,-1 1-1,0-1 0,0 0 0,0 0 0,0 0 0,0 0 0,1 0 0,-1 0 0,0 0 0,0 0 0,0 1 0,0-1 0,1 0 0,-1 0 0,0 0 0,0 0 0,0 0 0,0 0 0,1 0 0,-1 0 0,0 0 0,0 0 0,0 0 0,1 0 0,-1 0 0,0 0 0,14-2 403,0 1 0,-1-2 0,1 1 0,22-9 1,0 0-2,49-13 192,-2-3 0,115-55 0,65-29 259,6 17-473,86-9-5,-241 79-325,133-12 0,-199 30-38,-27 2-292,31 0 0,-41 3-554,1 0 0,0 0 1,-1-1-1,13-4 0,-17 4 19,-6 2 614,0-1 1,-1 1-1,1 0 1,-1 0 0,1-1-1,-1 1 1,1 0-1,0 0 1,-1 0 0,1 0-1,-1 0 1,1 0-1,0 0 1,-1 0 0,1 0-1,-1 0 1,1 0-1,0 0 1,-1 1-1,1-1 1,-1 0 0,1 0-1,-1 1 1,1-1-1,-1 0 1,1 1 0,-1-1-1,1 0 1,-1 1-1,1-1 1,-1 1 0,1-1-1,-1 1 1,0-1-1,1 1 1,-1-1 0,0 1-1,0-1 1,1 1-1,-1-1 1,0 1-1,0-1 1,0 1 0,0 0-1,1-1 1,-1 1-1,0-1 1,0 1 0,-1 1-1,1 11-4070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8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99 8704,'-1'-1'394,"1"0"-118,0 0-1,-1 0 1,1 1-1,0-1 0,-1 0 1,1 0-1,-1 1 0,0-1 1,1 0-1,-1 1 1,1-1-1,-1 1 0,0-1 1,1 1-1,-1-1 1,0 1-1,0-1 0,1 1 1,-1 0-1,-3-1 2569,-2 1-871,3 0-1829,-1 1-1,1-1 1,-1 1-1,1 0 1,0 0-1,-1 1 1,1-1-1,0 1 1,0-1-1,0 1 1,0 0-1,0 0 1,0 0-1,1 1 1,-1-1-1,1 1 1,-5 5-1,-3 5 8,1 0 1,-12 22-1,18-29-116,-9 15-54,1 0 0,1 1 0,1 0 0,-7 25-1,15-41 4,-1 1-6,0 1 0,0 0 0,1 0 0,0 15 0,1-20 18,0-1 0,1 1 0,-1 0 1,1-1-1,-1 1 0,1-1 0,0 0 0,0 1 1,0-1-1,1 0 0,-1 0 0,1 1 0,-1-1 1,1 0-1,-1 0 0,1-1 0,0 1 0,0 0 0,3 1 1,1 1-1,-1-1 1,1 1 0,1-2-1,-1 1 1,0-1 0,1 0-1,-1 0 1,1 0 0,-1-1 0,1 0-1,0-1 1,7 1 0,15 1 51,-17 0-35,0 0 0,-1 1 0,1 1 0,0 0 1,-1 0-1,13 7 0,63 42 94,-51-30-45,3-1-16,-15-8 66,29 19 0,-48-28 32,1-1 0,-1 1-1,1 0 1,-1 0 0,-1 1-1,1-1 1,-1 1 0,0 0-1,6 12 1,-9-15-87,0 1 1,0-1-1,0 1 1,0 0-1,-1-1 1,0 1-1,1 0 1,-2-1-1,1 1 1,0 0-1,-1 0 1,1-1-1,-1 1 1,0-1-1,0 1 1,-1-1-1,1 1 1,-1-1-1,-1 4 1,-4 4-29,0 0 0,-1-1 0,0 0 1,-11 11-1,9-12-49,0 0 0,-1 0 0,0-1 1,-1-1-1,0 0 0,-25 11 0,36-17-8,-1 0 0,0 0 1,0-1-1,0 1 0,0-1 0,0 1 0,0-1 0,0 0 0,0 0 0,0 0 0,0 0 0,0 0 1,0 0-1,0-1 0,0 1 0,1-1 0,-1 1 0,0-1 0,0 0 0,-3-1 0,3 0-14,1 1-1,-1-1 0,1 0 0,-1 1 1,1-1-1,-1 0 0,1 0 1,0 0-1,0 0 0,0 0 1,0-1-1,0 1 0,1 0 0,-1 0 1,0 0-1,1-1 0,-1-3 1,1-8-18,0-1 0,1 1 0,1 0 0,3-19 0,2-11-19,13-196 220,-8 87-69,-7-36 270,-5 169-70,0 15-189,0-1 1,-1 0 0,1 0 0,-1 0 0,0 1 0,-1-1 0,0 1 0,0-1 0,0 1 0,0-1 0,-1 1 0,0 0-1,-6-8 1,6 9-89,0 1 1,0 0-1,0 0 0,-1 1 0,1-1 0,-1 1 0,0-1 1,1 1-1,-1 0 0,0 0 0,0 1 0,-1 0 0,1-1 0,0 1 1,0 0-1,-1 1 0,1-1 0,-8 1 0,5 0-92,1 0-104,-1 0 1,1 0-1,0 0 1,0 1 0,-9 2-1,15-3 94,-1 1 1,0-1-1,0 1 0,0-1 0,0 0 0,1 1 0,-1-1 0,0 1 1,0 0-1,1-1 0,-1 1 0,0-1 0,1 1 0,-1 0 0,1 0 1,-1-1-1,0 2 0,1 0-101,0-1 0,-1 0 0,1 0 0,0 0 1,0 1-1,0-1 0,0 0 0,0 0 0,0 1 0,1-1 0,-1 0 0,0 0 1,0 0-1,1 0 0,-1 1 0,2 1 0,-1-2-438,0 1 0,0 0 1,1 0-1,-1 0 0,1-1 0,-1 1 0,1-1 0,0 1 0,-1-1 1,1 0-1,0 1 0,0-1 0,0 0 0,0 0 0,0 0 1,2 0-1,3 2-764,14 7-2515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8.8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9088,'-20'0'10186,"20"6"-8901,4 0-1054,-1 0-1,0-1 0,1 1 0,0-1 0,1 0 0,6 7 1,3 2 56,82 86 198,-85-90-796,0-1 0,20 14 0,-11-12-1895,-19-10 1804,0-1 0,1 1 1,-1-1-1,0 0 0,1 1 0,-1-1 0,0 0 1,1 0-1,-1 0 0,0 0 0,0 0 1,1 0-1,-1 0 0,0 0 0,3-1 1,10-8-3759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39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 6144,'-2'-3'7610,"0"14"-4049,1-4-4530,12 326 5193,-6-271-4167,16 260-119,-18-175-933,3-50-2565,-1-73 1016,0-8-1482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0.3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 7040,'-1'0'292,"0"0"0,0 1 0,0-1-1,0 0 1,1 1 0,-1-1 0,0 1 0,0-1 0,1 0 0,-1 1 0,0 0 0,1-1 0,-1 1 0,1-1-1,-1 1 1,1 0 0,-1-1 0,1 1 0,-1 0 0,1 0 0,0-1 0,-1 1 0,1 0 0,0 0 0,-1 0-1,1 0 1,0 1 0,1 0 113,0 0 0,0 0 0,0 0 0,0 0 0,0 0 0,0 0-1,0-1 1,1 1 0,1 2 0,0-1-964,134 145 3331,-66-75-2520,-41-41-189,157 156 285,-108-113-1052,-78-74 565,-1-1 0,1 1 1,-1-1-1,1 0 0,-1 1 0,1-1 1,0 1-1,-1-1 0,1 0 0,0 0 0,-1 0 1,1 1-1,0-1 0,0 0 0,-1 0 1,1 0-1,0 0 0,-1 0 0,1 0 0,0 0 1,0 0-1,-1 0 0,1-1 0,0 1 0,0 0 1,1-1-244,-1 0 0,0 0 0,0 1 0,0-1 0,0 0 1,0 0-1,0 0 0,0 0 0,0 0 0,-1 0 0,1 0 0,0-1 0,0 0 1,7-14-3491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0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8832,'1'36'4443,"0"-20"-3733,0-1 1,1 1-1,5 17 1,3 6-2,25 114 155,-26-104-807,102 691 30,-61-381-1260,-45-339 664,-3-15 126,-1 0-1,0 0 0,0 0 1,0 7-1,-1-13 186,0 1 158,0 0 0,0 0 1,0 0-1,0 0 0,0 0 0,0 0 1,0 0-1,1 0 0,-1 0 1,0 0-1,0 0 0,0 0 1,0 0-1,0 0 0,0 0 0,0 1 1,4-5-2846,-3 2 2147,9-14-2536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1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8064,'-5'-11'8997,"18"200"-5774,-5-101-2969,42 275-1927,-48-353 1431,0 0-161,-2-7 109,0 1 0,0-1 0,1 0 1,-1 1-1,1-1 0,0 0 0,0 0 0,1 0 0,-1 0 0,0 0 0,1 0 0,2 3 1,-4-6 215,0 0 0,0 0 0,1 0 1,-1 1-1,0-1 0,0 0 1,0 0-1,0 0 0,1 0 1,-1 0-1,0 0 0,0 0 1,1 0-1,-1 0 0,0 0 1,0 0-1,0 0 0,1 0 1,-1 0-1,0 0 0,0 0 0,0 0 1,1 0-1,-1 0 0,0 0 1,0-1-1,0 1 0,0 0 1,1 0-1,9-7-3543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1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74 8704,'-5'0'6328,"8"1"-4685,11 1-1289,22-3 258,1-3 1,-1-1-1,0-1 1,0-2-1,47-17 0,-11 1-958,-71 24 197,0-1 0,0 1 1,1-1-1,-1 1 0,0-1 1,1 1-1,-1 0 0,0 0 1,1 0-1,-1 0 0,0 0 1,2 0-1,12 7-6398,-6-1 488,1-2 2513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2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93 8960,'-15'19'9279,"26"-19"-8159,-5-1-875,1 0 0,-1 0 0,1-1 0,-1 0 0,0 0 0,0 0 0,0-1 0,6-3 0,25-10 281,31-6-462,1 4 0,88-12 0,-112 30-3436,-34 0 652,0 0 1,13-2 0,-11-2-1153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3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40 9344,'-1'4'740,"1"-3"-577,0 0 1,0 0-1,0-1 1,-1 1 0,1 0-1,0 0 1,0 0-1,0-1 1,-1 1-1,1 0 1,0 0-1,-1-1 1,1 1-1,-1 0 1,1-1-1,-1 1 1,1 0-1,-1-1 1,0 1-1,1-1 1,-1 1 0,1-1-1,-1 1 1,-5 1 4861,17-2-3782,1-2-623,107-10 2450,167-18-1557,-237 24-1431,-16 0-128,-26 4-53,0 1 1,0 0 0,0 0-1,0 0 1,0 1 0,0 0-1,0 0 1,0 0-1,0 1 1,0 1 0,13 3-1,-15-3-1213,1 0-1,-1 0 0,0 0 0,0-1 1,1 0-1,8 1 0,-7-2-1225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5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7808,'-7'10'3672,"5"2"-3185,1-4 68,-1-3-93,1 1-1,0-1 0,0 1 1,1 0-1,0 0 0,0-1 0,0 1 1,2 10-1,0-1-48,20 147 1764,-17-137-1970,32 224 604,3 45-688,8-2-3211,-46-281 2401,0 0 0,1 0 0,0 0-1,0-1 1,8 16 0,0-3-3163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4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3 8320,'-2'-1'484,"1"1"0,0 0 0,0-1 0,0 1 0,0 0 0,0 0 1,-1 0-1,1 0 0,0-1 0,0 2 0,0-1 0,0 0 0,-1 0 0,1 0 0,0 0 1,0 1-1,0-1 0,0 1 0,-2 0 0,-4 8 2959,3 5-4179,-2 74 2405,-4-13-1282,0 110 0,8-115-372,-2 23-511,-23 127 0,25-203-489,0 1 1,1 26-1,-9-58-4588,10-2 2341,5-8-400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4.4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11 7296,'-1'-1'147,"1"0"1,0 1-1,0-1 1,-1 1-1,1-1 0,0 1 1,0-1-1,-1 1 1,1-1-1,-1 1 1,1-1-1,0 1 0,-1 0 1,1-1-1,-1 1 1,1-1-1,-1 1 1,1 0-1,-1 0 1,1-1-1,-1 1 0,0 0 1,1 0-1,-6-1 4987,4 3-3540,2-2-1569,-1 1-1,1-1 1,0 0-1,0 0 1,0 0-1,0 0 1,-1 0-1,1 0 1,0 0-1,0 0 1,0 0-1,0 0 1,0 1-1,-1-1 1,1 0-1,0 0 1,0 0-1,0 0 1,0 0-1,0 1 1,0-1-1,0 0 1,0 0-1,0 0 1,0 1-1,-1-1 1,1 0-1,0 0 1,0 0-1,0 0 1,0 1-1,0-1 1,0 0-1,0 0 1,0 0-1,1 1 1,-1 1 58,0 1-1,1-1 1,-1 0 0,1 1 0,0-1 0,0 1-1,0-1 1,0 0 0,0 0 0,0 0-1,0 0 1,1 0 0,-1 0 0,4 3 0,29 26 757,-27-26-688,101 88 288,-4 5 0,-4 4 0,105 139 0,-168-188-748,5 5-1585,-11-23-3367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5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10 488 8576,'-9'9'7810,"10"-12"-6981,0 1-747,0 1 0,0 0 0,0 0-1,0 0 1,0 0 0,0 1-1,1-1 1,-1 0 0,0 0-1,1 1 1,-1-1 0,1 1-1,-1-1 1,0 1 0,1-1 0,2 1-1,2-1 104,27-7 620,53-5 1,-28 5-273,19-7 350,101-33-1,73-39 61,-209 72-825,175-70 656,94-32 106,-298 113-867,196-57 175,-179 54-183,0 2-1,1 1 1,0 1-1,60 3 1,-53 8 111,-25-4-1766,-25-5-8389,1 0 5511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5.9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79 8320,'-4'-10'1768,"2"5"-961,0 0 0,0-1 0,0 1 0,1-1 0,0 1 0,0-1 0,0-6-1,1 9-406,0-8 674,0 10-1039,0 1 1,0 0-1,0 0 0,0 0 1,0 0-1,0-1 0,0 1 1,0 0-1,0 0 0,0 0 1,0 0-1,0 0 0,0-1 1,0 1-1,0 0 0,0 0 1,0 0-1,1 0 0,-1 0 1,0 0-1,0-1 0,0 1 1,0 0-1,0 0 0,1 0 1,-1 0-1,0 0 0,0 0 0,0 0 1,0 0-1,0 0 0,1 0 1,-1 0-1,0 0 0,0 0 1,0 0-1,0 0 0,1 0 1,-1 0-1,0 0 0,0 0 1,0 0-1,0 0 0,1 0 1,-1 0-1,0 0 0,0 0 1,0 0-1,0 0 0,1 0 1,-1 0-1,0 0 0,0 1 1,3 1 132,0 0 0,0 0 0,-1 0 1,1 1-1,0-1 0,-1 1 0,0 0 1,0 0-1,0 0 0,3 6 0,15 36 458,-14-27-436,26 54 216,76 130-1,-102-193-381,0 0 0,1 0 0,0-1 0,0 0 0,1 0 0,0-1 0,13 10 0,-17-15-3,-1 1 0,1-1-1,0 0 1,0 0-1,0 0 1,0-1-1,0 1 1,0-1 0,0 0-1,1 0 1,-1-1-1,0 1 1,1-1 0,-1 0-1,0 0 1,1 0-1,-1-1 1,0 0-1,1 1 1,-1-2 0,5-1-1,7-3-47,-10 4-674,-1 1 1,0-1-1,0-1 1,0 1-1,0-1 1,0 0-1,0 0 1,-1 0-1,1-1 1,-1 1-1,0-1 1,0 0-1,6-8 1,0-6-3497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6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15 8448,'-1'-4'1188,"-8"-6"5805,10 21-5271,13 28-692,8 32-116,-9-23-443,25 55 0,82 117-220,-65-126-236,59 132-80,-83-163-430,1 7-2294,-28-63 1513,-4-7 1215,0 0 0,0 0 0,0 1 0,0-1 0,0 0 0,0 0 0,0 0 0,0 0-1,1 0 1,-1 0 0,0 0 0,0 1 0,0-1 0,0 0 0,0 0 0,0 0 0,0 0 0,0 0 0,1 0-1,-1 0 1,0 0 0,0 0 0,0 0 0,0 0 0,0 0 0,0 0 0,1 0 0,-1 0 0,0 0-1,0 0 1,0 0 0,0 0 0,0 0 0,0 0 0,1 0 0,-1 0 0,0 0 0,0 0 0,0 0 0,0 0-1,0 0 1,0 0 0,1 0 0,-1 0 0,0 0 0,0 0 0,0-1 0,0 1 0,0 0 0,1-7-4067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6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8704,'0'0'8597,"1"9"-6379,1-4-1980,0 1-1,1-1 1,-1 1-1,1-1 0,0 0 1,7 10-1,28 26 558,-29-31-558,79 80 429,-75-77-710,1-1-1,1-1 1,0 0 0,0-1-1,27 13 1,-39-21-123,1-1 0,0 1 1,0-1-1,0 0 0,0 0 1,0-1-1,9 2 0,-11-2-179,0 0-1,0-1 0,0 1 1,0 0-1,1-1 0,-1 1 1,0-1-1,0 0 0,0 1 1,0-1-1,0 0 1,0 0-1,0 0 0,0-1 1,-1 1-1,1 0 0,2-3 1,6-9-4102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8704,'0'1'3704,"0"9"-2288,2 8-231,0 0 1,1-1-1,1 1 0,8 26 1,-3-13-692,11 29 489,31 65 1,-3-8-445,-1 20-321,24 59-29,-48-138-1365,42 73-1,-27-67-3570,-24-43 49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49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146 767 7296,'0'0'221,"-1"1"1,1-1 0,-1 1-1,1 0 1,0-1-1,-1 1 1,1 0-1,0-1 1,0 1 0,-1 0-1,1-1 1,0 1-1,0 0 1,0-1 0,0 1-1,0 0 1,0 0-1,0-1 1,0 1-1,0 0 1,0-1 0,0 1-1,0 0 1,1 0-1,-1-1 1,0 1-1,0 0 1,1-1 0,-1 1-1,1-1 1,-1 1-1,0 0 1,1-1 0,-1 1-1,1-1 1,-1 1-1,2 0 1,-1 0-5,-1 0 1,1 0-1,0 0 1,0 0-1,-1 0 1,1 0-1,-1 0 1,1 0-1,-1 1 1,1-1-1,0 4 3248,-7-6-1887,3 0-1508,1 0 0,0 0-1,-1 0 1,1-1-1,0 1 1,0 0 0,0-1-1,0 0 1,0 1 0,0-1-1,1 0 1,-1 0-1,-1-3 1,-20-31 347,16 20-301,0-1-1,0 1 1,2-1-1,-6-23 1,-7-71-48,13 71-36,-12-80 112,-3-146 0,20 255-158,0 2 10,0 1-1,0-1 1,0 1 0,1-1-1,1 1 1,-1-1-1,1 1 1,4-9-1,-6 17 3,0-1-1,1 1 1,-1-1-1,1 0 1,-1 1-1,1-1 1,-1 1-1,1-1 1,-1 1-1,1-1 1,0 1-1,-1 0 1,1-1-1,0 1 1,-1 0-1,1-1 1,0 1-1,-1 0 1,1 0-1,0 0 1,-1 0 0,1 0-1,0-1 1,0 1-1,-1 0 1,1 1-1,0-1 1,0 0-1,-1 0 1,1 0-1,0 0 1,-1 1-1,1-1 1,0 0-1,-1 0 1,1 1-1,0-1 1,0 1-1,5 3 14,0-1 1,-1 1-1,7 5 0,-9-6-1,10 9 15,0 0-1,0 1 1,-1 1 0,-1 0 0,-1 1 0,14 23 0,42 102-21,-47-96 4,-5-12-25,53 125-19,-60-145 10,-7-12 26,0 0 0,0 0 0,0 0 1,0 0-1,0 0 0,1 0 0,-1 0 1,0 0-1,0 0 0,0 0 1,0 0-1,0 0 0,0 0 0,0 0 1,1 0-1,-1 0 0,0 0 0,0 0 1,0-1-1,0 1 0,0 0 0,0 0 1,0 0-1,0 0 0,1 0 0,-1 0 1,0 0-1,0 0 0,0 0 0,0-1 1,0 1-1,0 0 0,0 0 0,0 0 1,0 0-1,0 0 0,0 0 0,0 0 1,0-1-1,0 1 0,0 0 1,0 0-1,0 0 0,0 0 0,0 0 1,0 0-1,0-1 0,1-27 31,-1 27-32,0-71 17,1-82 42,1 120-92,1 1 1,12-52-1,-13 78 38,0-1-1,1 1 1,-1 1-1,1-1 1,0 0-1,1 1 1,0-1 0,7-9-1,-9 14 2,-1 0 0,1 1-1,0-1 1,0 0 0,0 1 0,0-1-1,1 1 1,-1 0 0,0 0 0,1 0 0,-1 0-1,0 0 1,1 0 0,-1 0 0,1 1-1,0 0 1,-1-1 0,1 1 0,-1 0-1,1 0 1,-1 0 0,1 0 0,0 1-1,-1-1 1,1 1 0,-1 0 0,5 1 0,0 1 2,-1 1 1,1 0-1,0 0 0,-1 0 1,0 1-1,0-1 1,0 2-1,-1-1 1,0 1-1,0-1 1,0 1-1,-1 1 1,1-1-1,5 13 1,2 7 4,-1 1 0,11 40 0,-21-65-11,60 210-558,-25-70-3243,-36-141 3778,14 49-3209,-12-44 2484,0-1 0,1 1 1,-1-1-1,1 0 0,0 0 1,6 7-1,11 4-3498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50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1023 9472,'1'-1'502,"0"1"0,1-1 0,-1 0 0,0 0 0,1 1 1,-1-1-1,1 1 0,-1-1 0,1 1 0,-1 0 0,1-1 0,2 1 1,10-3 814,-9 1-1138,1 0 0,-1 0 0,0 0 1,0-1-1,0 0 0,0 0 0,0 0 0,-1-1 1,0 0-1,1 1 0,-1-1 0,0-1 0,-1 1 1,5-7-1,0-3 61,-1 0 0,-1 0 0,0 0 0,-1-1 0,3-16 0,-2 4-62,-1-1-1,1-27 1,-6 31-147,0 1 0,-2 0 0,0 0-1,-2-1 1,-1 2 0,-7-25 0,-5-3 5,-35-73 0,32 85-14,-1 0 1,-2 2-1,-1 1 1,-47-53-1,29 39 62,20 22-27,-44-41-1,66 67-58,-1 1-1,0-1 1,1 0-1,-1 1 0,0-1 1,0 0-1,0 1 1,0-1-1,0 1 0,0 0 1,0-1-1,0 1 1,-1-1-1,2 2 0,0-1 0,0 1 0,0 0 0,0-1 0,0 1 0,0-1 0,0 1 0,0 0 0,0-1 0,0 1 0,0-1 0,0 1 0,0 0 0,0-1 0,0 1 0,1-1-1,-1 1 1,0-1 0,0 1 0,1-1 0,-1 1 0,0-1 0,1 1 0,0 0 0,31 61 42,3-2 1,72 96-1,-1-28 25,66 90-624,-151-188 228,-5-6-1163,32 36-1,-48-59 1363,1 0 0,0 0 0,-1 0 0,1-1 0,0 1 0,0 0 0,0-1 0,0 1 0,0-1 0,-1 1 0,1-1 0,0 1 0,0-1 0,0 1 0,0-1 1,0 0-1,3 1 0,-4-2-123,1 1 0,0 0 1,0-1-1,0 1 1,0 0-1,-1-1 1,1 1-1,0-1 1,-1 1-1,1-1 1,0 1-1,-1-1 1,1 0-1,0 1 1,-1-1-1,1 0 0,-1 0 1,1 1-1,-1-1 1,1-1-1,4-8-3354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50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8320,'21'0'3168,"0"5"-2464,16-10 480,-22 5 96,6-5-288,11-4 63,-3 0-191,8-1-64,0 1-416,-1-5-160,1 0-32,-6 5-256,-1 1 0,-4 2-1120,0 1-511,1 2-2849,9-8-1568,1-1 2816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5.5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0 103 9088,'0'-1'221,"0"1"1,0-1-1,1 0 0,-1 1 1,0-1-1,0 1 1,1-1-1,-1 0 0,0 1 1,1-1-1,-1 1 1,0-1-1,1 1 0,-1-1 1,1 1-1,-1-1 1,1 1-1,-1 0 0,1-1 1,-1 1-1,1 0 1,-1-1-1,1 1 0,-1 0 1,1 0-1,0-1 1,-1 1-1,1 0 0,0 0 1,-1 0-1,1 0 1,-1 0-1,1 0 0,1 0 1,0 0-60,0-1 1,0 1-1,0-1 0,0 0 1,0 1-1,0-1 0,0 0 1,3-2-1,28-27 1018,-29 25-1067,1 1 0,-1-1 0,1 1 1,-1 0-1,1 0 0,0 1 0,1-1 0,-1 1 0,1 0 0,-1 1 0,1 0 1,11-4-1,-13 5-12,0 1 0,0-1 0,0 1 0,0 0 0,1 0 0,-1 0 1,0 1-1,0-1 0,0 1 0,0 0 0,0 0 0,-1 0 0,1 1 1,0-1-1,0 1 0,-1 0 0,1 0 0,-1 0 0,1 1 0,-1-1 0,0 1 1,0 0-1,0 0 0,-1 0 0,1 0 0,3 5 0,0 3 70,-1-1-1,1 1 1,-2 0-1,0 0 1,0 1-1,-1-1 1,0 1 0,1 18-1,-1 12 46,-2 45 0,-1-47-177,0-34-63,0 0 0,0 0 0,1 0 0,0 0 0,3 8 0,-3-12 22,0 1 0,0-1-1,0 0 1,0 1-1,0-1 1,0 0 0,1 0-1,-1 0 1,1 0 0,0 0-1,0 0 1,0 0-1,0-1 1,0 1 0,4 2-1,0-2-1,0 1 0,1-1 0,-1 0 0,1 0 0,0-1 0,-1 0 0,9 0 0,52 0-463,-38-2-26,7 1-634,52-2-2786,-72 1 260,29-8 0,-7-3-2272,-6 3 1925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51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87 7552,'-6'-3'917,"0"1"0,0 0 0,0 0 0,0 1 0,-1 0 0,-8-1 0,-40 1 3508,40 1-3334,14 0-1037,0 0 0,0 0-1,0 1 1,0-1-1,1 0 1,-1 0 0,0 1-1,0-1 1,0 0-1,0 1 1,1-1 0,-1 1-1,0-1 1,0 1-1,1 0 1,-1-1 0,0 1-1,1 0 1,-1-1-1,1 1 1,-1 0-1,1 0 1,-1-1 0,1 1-1,0 0 1,-1 0-1,1 0 1,0 0 0,-1 1-1,0 2 1,1 1 0,-1-1 0,0 1 0,1 5 0,1 14 42,0-1 1,2 0 0,0 1 0,13 40-1,-11-48-89,1 0-1,0-1 0,2 1 0,-1-2 0,2 1 1,0-1-1,16 20 0,-23-32 18,1 1 1,-1-1-1,0 1 1,1-1-1,-1 0 1,1 0-1,0 0 1,-1-1-1,1 1 1,0-1-1,0 1 1,0-1-1,0 0 1,0 0-1,1 0 1,-1-1-1,0 1 1,0-1-1,1 0 1,-1 0-1,0 0 1,0 0-1,1 0 1,-1-1-1,0 1 1,0-1-1,0 0 1,1 0-1,-1 0 1,0 0-1,0-1 0,4-2 1,-2 1 67,-1-1-1,0 1 1,1-1 0,-1 0-1,0 0 1,-1 0-1,1 0 1,-1-1 0,0 1-1,0-1 1,0 0 0,-1 0-1,0 0 1,0 0 0,0-1-1,0 1 1,-1 0 0,1-10-1,-1 8-32,-2-1-1,1 1 0,-1-1 0,0 1 1,-1-1-1,0 1 0,0 0 1,0 0-1,-1 0 0,0 0 1,-7-11-1,-5-6 142,-31-38 1,36 49-118,0 3 15,8 8-88,1 1 0,-1-1 0,0 1 0,1-1 0,0 0 0,-1 0 0,1 1 0,0-1 0,-2-4 0,3 6-10,1 0 1,-1 0-1,0 0 1,0 0-1,0 0 1,0-1-1,0 1 1,0 0-1,0 0 1,0 0-1,1 0 1,-1 0-1,0 0 1,0 0-1,0 0 0,0 0 1,0 0-1,1 0 1,-1 0-1,0 0 1,0 0-1,0 0 1,0 0-1,0 0 1,1 0-1,-1 0 1,0 0-1,0 0 1,0 0-1,0 0 1,0 0-1,0 0 1,1 0-1,-1 0 1,0 0-1,0 0 1,0 0-1,0 1 1,0-1-1,0 0 1,0 0-1,1 0 1,54 29-99,-7-4 143,169 66-67,-205-86 7,-10-4 25,0 0-1,0 0 1,0 0-1,1 0 0,-1 0 1,0 0-1,1-1 0,-1 1 1,0-1-1,1 1 0,-1-1 1,3 0-1,-4-2-1,0 0 0,-1 0 0,0 0 0,1 0 0,-1 0 0,0 0 0,0 0 0,0-1 0,0 1 0,-1 0 0,0-2 0,-8-48-13,2 17 7,1-1-1,-1-47 1,7 80-10,0 1 0,1 0 1,-1-1-1,0 1 0,1 0 1,-1-1-1,1 1 0,0 0 1,-1-1-1,1 1 0,2-3 0,-2 4 8,-1 1-1,0-1 0,1 1 0,-1 0 0,0-1 0,1 1 0,-1 0 0,1 0 0,-1-1 1,0 1-1,1 0 0,-1 0 0,1-1 0,-1 1 0,1 0 0,-1 0 0,1 0 1,-1 0-1,1 0 0,-1 0 0,1 0 0,0 0 0,0 0 5,1 0 0,-1 1-1,0-1 1,0 1 0,0 0 0,1-1-1,-1 1 1,0 0 0,0-1 0,0 1-1,0 0 1,1 2 0,18 19 77,-1 2-1,-1 0 1,21 38 0,-17-26-1605,27 33 0,-45-63 578,1 0 1,0 0 0,0-1 0,1 1 0,0-1 0,0-1 0,0 1-1,13 7 1,-3-8-3465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52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23 10624,'-12'14'13525,"24"-14"-13122,191-9 2068,-174 6-2411,76-13 3,-87 13-369,0 0 0,24 0 1,-39 4-321,-1-1 0,0 0 0,0 1 1,0-1-1,0 1 0,0 0 0,0-1 0,0 1 1,0 0-1,0 0 0,0 1 0,-1-1 1,1 0-1,2 2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3:52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0 263 10368,'1'1'326,"1"-1"1,-1 1 0,0-1 0,0 1 0,0-1-1,1 1 1,-1-1 0,0 1 0,1-1 0,-1 0-1,0 0 1,1 0 0,-1 0 0,0 0-1,1 0 1,-1 0 0,2-1 0,1 0 270,0 1 1,0-1-1,0-1 0,0 1 1,5-3-1,-4 1-36,0 0 0,-1-1 0,9-8 0,10-7 619,14-10-281,-25 18-656,1 1-1,15-9 1,99-44-656,7 11-4401,-86 35 1683,-1 2-1780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01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1170 6912,'-9'-16'863,"3"7"-258,1-1-1,1 1 0,-7-20 0,-30-79 4404,20 59-1878,19 51-1632,0 9-1138,0 18-287,4 33 310,14 84 0,23 67 28,-21-120-298,92 446-27,0-5 84,46 299 673,-98-529-699,40 247 464,-89-495 112,17 60 0,-22-91-765,1 5-2,-5-28 35,1 0 0,-1 0 0,1 0 0,0-1 1,0 1-1,-1 0 0,1-1 0,0 1 0,0 0 0,0-1 0,3 3 0,1-1 12,1 0 1,-1-1-1,1 0 0,-1 0 0,1-1 0,0 1 0,0-1 0,-1 0 1,8-1-1,-1 2 25,189 36 196,-13-2 93,-142-30-154,0-2-1,55-1 0,358-36 823,-193 11-758,253-30 373,-126-14-351,-111 18-18,798-85 55,-631 105-283,71 0 102,-383 19 9,20 2-64,87-8-57,-1-17 123,63-14 183,8-2-224,222-26 82,-157 10-26,-332 54-122,74-12 98,131-6 0,-182 20-134,1-2-1,110-32 1,-80 19 68,120-11 0,-123 21-13,-30 5 29,40-6-28,70-14-111,-78 15 101,5-1 107,-26 1-117,-49 10 50,-1-2 1,36-11 0,-43 11 273,-22 5-319,0-1-1,0 0 0,-1 1 1,1-1-1,0 1 1,0-1-1,-1 0 0,1 1 1,0-1-1,-1 1 0,1-1 1,-1 1-1,1-1 0,0 1 1,-1-1-1,0 0 0,-8-7 11,-1 0-4,0-1 0,0-1 0,1 1 0,1-2 0,-9-12 0,1-5-29,1 0 1,-12-34-1,-18-64-3,19 50 17,-5-12-1,-83-266 9,90 240 36,-26-100-18,-83-256-230,56 254 190,-15 8 72,0-3-18,3 11 21,-49-134-350,76 111 67,-22-60 238,75 261-54,-1 1 1,-1 0 0,0 0-1,-2 1 1,-1 1 0,0 0-1,-28-28 1,21 22 7,17 20 29,1 0-1,-1 1 1,0-1-1,0 1 1,-1 0 0,1 0-1,-1 0 1,0 1 0,0 0-1,-8-4 1,9 6 15,-1 0 0,0 0 0,0 1 0,0 0 0,0 0 0,-8 1 0,-2 0-16,-126-5-150,43-1 177,37 3-21,0 3-1,-67 10 0,39-3 48,0-2 74,-120 12-222,50 3 3,-21 3 190,-445 23-114,263-12-24,355-34 32,-192 29 62,-10 1-34,-352 1 12,417-22-10,0 5-1,-174 43 0,163-26 81,-179 12-1,181-29-176,-246 54 1,276-42 129,-118 30-84,106-24-2,-167 19 0,81-18 45,-395 78 157,555-101-195,-93 15 75,-167 6 103,277-28-207,-86 20 0,106-17 58,0 1 0,0 0 1,0 2-1,-43 25 0,29-9-95,-68 58-1,84-64 56,-2-1-1,0-1 0,-28 16 1,37-26-118,0 0 0,0-2 0,0 0 0,-1-1 0,0 0 1,0-1-1,-20 2 0,7-4-322,16-1-136,-1 1 0,-22 5 0,32-6 256,1 0-1,-1 0 1,1 0 0,-1 1-1,1 0 1,0-1 0,0 1 0,0 0-1,0 1 1,0-1 0,0 1 0,1-1-1,-1 1 1,-3 5 0,-2 10-5570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1.1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74 6528,'3'-12'2590,"-1"0"0,0 0 1,0-1-1,-1-11 392,-1 30-2671,-1 1 0,0 0-1,0-1 1,-1 1-1,1-1 1,-1 1 0,-1-1-1,-4 9 1,-4 6 325,-15 20 0,7-12-378,-191 278-717,207-304 93,1 0-1,1 0 1,-1 0 0,0 1-1,1-1 1,0 0 0,-1 1 0,1-1-1,1 1 1,-2 6 0,2-6-565,-1 0 1,1 0 0,1 0 0,-1 0 0,2 6 0,-2-9 747,0-1 1,0 1-1,0-1 1,0 1-1,1-1 0,-1 1 1,0-1-1,0 1 1,1-1-1,-1 0 1,0 1-1,1-1 1,-1 1-1,0-1 1,1 0-1,-1 1 1,1-1-1,9 2-3555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1.5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15 8960,'-17'-13'5470,"13"12"-2110,10 10-2425,6 4-79,1 0 0,14 10 0,7 7 16,-4 1-334,-2 0 0,36 53 1,37 78 192,-82-131-732,1 0 1,45 50-1,-51-66-770,0-1-1,23 16 1,-26-22-538,0-1-1,0-1 1,0 1-1,19 6 1,-2-6-3651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2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46 8704,'-2'-23'3163,"-1"0"6073,4 25-8953,5 11 50,1 0 0,0 0 0,1-1-1,10 13 1,42 42 274,-20-23-553,-33-37-31,1 0 0,0-1 1,-1 1-1,2-2 0,12 8 0,-9-5-48,-10-7-509,0 1 0,-1-1-1,1 0 1,0 0 0,0 0 0,0 0 0,0-1-1,0 1 1,0 0 0,0-1 0,0 1 0,0-1-1,3 0 1,1 0-4164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2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 4 11520,'2'-3'3971,"-10"3"1492,7 0-4450,-4 3-882,1 0-1,-1 0 1,1 0-1,0 1 1,0-1 0,0 1-1,1 0 1,-1 0-1,1 0 1,-5 9-1,-2 1 8,-3 5-34,0 1 1,2 0 0,-10 24-1,-25 72-7,17-41-31,-45 110 94,9-1-2304,39-68-2859,15-67-4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4.2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1 965 8704,'2'3'770,"-1"0"0,0 0-1,1 0 1,-1 0 0,-1 0 0,1 1 0,0-1 0,-1 5 0,-1 33 3055,0-20-2206,7-6 3255,-6-32-2933,12-194-1237,22 43-765,96-261 0,-114 385-1,-3 4-29,3 1-1,26-47 1,-40 83 75,16-23-75,-18 25 87,1 1 1,-1-1 0,1 0 0,-1 1 0,1-1-1,0 0 1,-1 1 0,1-1 0,0 1-1,-1-1 1,1 1 0,0-1 0,0 1 0,0-1-1,0 1 1,-1 0 0,1-1 0,0 1-1,0 0 1,0-1 0,0 1 0,0 0 0,0 0-1,0 0 1,0 0 0,0 0 0,2 0-1,-1 1-2,0 0 0,-1 1 0,1-1 0,-1 0 0,1 1 0,-1-1 0,1 1-1,-1 0 1,0-1 0,0 1 0,0 0 0,0-1 0,0 1 0,-1 0-1,1 0 1,-1 0 0,1 0 0,-1 0 0,0 1 0,7 44 8,-1 45 1,9 108-179,-15-193 185,2 0 1,-1-1-1,5 12 0,-5-17-6,-1 1 0,1-1 0,0 0 0,-1 1 0,1-1 0,0 0 0,0 1 0,0-1-1,1 0 1,-1 0 0,0 0 0,0 0 0,1 0 0,-1 0 0,1 0 0,-1 0 0,1 0-1,0 0 1,-1-1 0,1 1 0,0-1 0,-1 1 0,4 0 0,0-1 10,0 0 0,0 0 0,1 0 0,-1 0 1,0-1-1,0 0 0,0 0 0,0 0 0,8-3 0,49-20 71,-33 12-59,3-1-73,1 1 0,37-9 0,-67 20 40,0 0 0,0 1 0,0-1 1,0 0-1,0 1 0,0 0 0,0 0 0,0 0 1,1 0-1,-1 0 0,0 0 0,0 0 0,0 1 1,0-1-1,0 1 0,0 0 0,0 0 0,-1 0 0,1 0 1,0 0-1,0 0 0,-1 0 0,1 1 0,-1-1 1,0 1-1,1 0 0,3 3 0,-4-2-41,1 0 0,-1 0 0,0 0 0,-1 0 0,1 0 0,-1 1 0,0-1 0,1 0 0,-2 1 0,2 6 0,-3 35-463,0-35 438,-18 151-1652,16-139 1351,-36 172-4628,16-83-863,15-64 1514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4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1 562 9472,'16'5'3786,"-2"-3"-2473,-12-2-1172,0 0 0,0 1 0,1-1 0,-1 0 0,0 1 0,0-1 0,0 1 0,0 0 0,0 0 0,3 1 0,2 1 177,0-1 0,-1 0-1,2 0 1,-1 0 0,0-1-1,0 0 1,1 0 0,-1 0-1,0-1 1,1 0 0,-1 0 0,8-1-1,-9 1-113,0-1-1,0 0 1,0 0-1,0 0 1,0-1-1,-1 0 1,1 0-1,-1 0 1,1 0-1,-1-1 1,0 1 0,0-1-1,0 0 1,-1 0-1,7-6 1,0-3-77,0 0 1,-2-1 0,1 0 0,-2-1-1,0 0 1,-1 1 0,-1-2 0,-1 1-1,-1-1 1,4-19 0,-2-16 46,-1-85 1,-6 97 39,1 20-152,1-5 160,-1 0-1,-2-1 1,-8-32 0,10 55-220,-1-1 1,1 1 0,-1-1-1,1 1 1,-1-1 0,0 1-1,0-1 1,0 1-1,-2-2 1,3 3-4,0 0 0,0 0 1,0 0-1,-1 0 0,1 0 0,0 0 0,0 0 1,0 0-1,-1 0 0,1 0 0,0 0 0,0 0 1,0 0-1,-1 0 0,1 0 0,0 0 0,0 0 1,-1 0-1,1 0 0,0 0 0,0 0 0,0 0 1,-1 0-1,1 0 0,0 0 0,0 0 0,0 1 1,0-1-1,0 0 0,-1 0 0,1 0 0,0 0 1,0 0-1,0 0 0,0 1 0,0-1 0,0 0 0,-1 0 1,1 0-1,0 0 0,0 1 0,0-1 0,0 0 1,0 0-1,0 1 0,-3 6-27,1 0 0,0 1 0,-1 8 0,-11 137-153,17-75-564,5-1 0,27 109 0,-30-168 158,11 39-1028,-14-52 1071,0 0-1,0 0 0,1-1 1,0 1-1,0 0 0,0-1 1,1 1-1,5 4 0,4 0-4238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6.2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12 186 8960,'-11'-1'8981,"11"2"-8930,0-1 1,0 1-1,0-1 0,0 1 1,1-1-1,-1 1 0,0-1 1,0 0-1,1 1 0,-1-1 0,0 1 1,1-1-1,-1 0 0,0 1 1,1-1-1,-1 0 0,0 0 1,1 1-1,-1-1 0,1 0 0,-1 0 1,1 1-1,-1-1 0,0 0 1,1 0-1,-1 0 0,1 0 1,-1 0-1,1 0 0,-1 0 1,1 0-1,-1 0 0,1 0 0,-1 0 1,1 0-1,0 0 0,0 0-32,7-1 123,-1 0 0,0-1 0,13-4 0,99-37 621,-94 35-702,302-91 256,-288 88-758,28-7-905,-56 16-573,0 1-1,14 0 0,-21 1-400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5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 9856,'-7'19'4512,"74"-10"-3168,-61-4 63,34-5-415,-7 0-96,25-5-512,-12 0-256,27 1-64,-13 4-352,24 4-128,-11-4-1280,7 10-543,-16-1-2465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5.5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45 8960,'1'-1'108,"-1"1"-1,0 0 1,1 0 0,-1 0 0,0 0 0,0-1-1,1 1 1,-1 0 0,0 0 0,0-1 0,0 1 0,0 0-1,1 0 1,-1-1 0,0 1 0,0 0 0,0-1-1,0 1 1,0 0 0,0 0 0,0-1 0,0 1 0,0 0-1,0-1 1,0 1 0,0 0 0,0 0 0,0-1 0,0 1-1,0 0 1,-1 0 0,1-1 0,0 1 0,0 0-1,0 0 1,0-1 0,-1 1 0,1 0 0,0 0 0,0-1-1,-1 1 1,1 0 0,0 0 0,0 0 0,-1 0-1,1-1 1,0 1 0,-1 0 0,1 0 0,0 0 0,-1 0-1,1 0 1,0 0 0,-1 0 0,1 0 0,-1 0-1,1 0 1,0 0 0,-1 0 0,1 0 0,0 0 0,-1 0-1,1 0 1,-1 0 0,0 0 226,-1 0-1,1 0 1,-1-1-1,1 1 0,0 0 1,-1-1-1,1 1 1,0 0-1,-1-1 1,1 1-1,0-1 1,-2-1-1,-37-21 3945,39 23-4239,0-1-1,0 1 1,0-1 0,0 1 0,0 0 0,0-1 0,0 1 0,0 0 0,0 0 0,0 0 0,-1 0 0,1-1 0,0 1 0,0 0 0,0 1 0,0-1 0,0 0 0,-1 0 0,1 0 0,0 0 0,0 1 0,0-1 0,0 0-1,0 1 1,0-1 0,0 1 0,0-1 0,0 1 0,-1 0 0,-3 2-74,1 0 0,0 0-1,0 0 1,-5 5 0,-6 8 21,0 1 1,-17 25 0,27-35 14,1 0 0,0 1-1,0-1 1,1 1 0,0 0 0,1 0 0,0 0 0,-1 13 0,3-19 8,0 0 1,0 0 0,0 0-1,0-1 1,1 1 0,-1 0 0,1 0-1,-1-1 1,1 1 0,0 0-1,0-1 1,0 1 0,0 0 0,0-1-1,0 1 1,0-1 0,1 0-1,-1 1 1,1-1 0,-1 0 0,3 2-1,-1-2 26,-1 0 0,1 0 0,0 0 0,0 0 0,0-1 0,-1 1 0,1-1-1,0 1 1,0-1 0,0 0 0,0 0 0,0 0 0,0 0 0,4-1 0,2 0 44,0-1-1,-1 0 1,1 0 0,0-1 0,-1 1 0,0-2-1,0 1 1,0-1 0,13-7 0,-8 1-10,-1-1 1,19-21-1,11-10 91,-42 42-163,0-1 0,1 1 0,-1 0 0,1-1 0,-1 1 0,1 0 0,-1-1 0,0 1 0,1 0 1,0-1-1,-1 1 0,1 0 0,-1 0 0,1 0 0,-1-1 0,1 1 0,0 0 0,-1 0 0,1 0 0,-1 0 0,1 0 0,0 0 0,-1 0 0,1 0 1,0 0-1,-1 0 0,1 0 0,-1 0 0,1 0 0,1 1 0,-1-1-3,0 1 0,0 0-1,0 0 1,0 0 0,0 0 0,0 0 0,0 0-1,0 0 1,0 0 0,-1 0 0,1 0 0,0 2-1,4 7-40,-2 0-1,3 15 1,-4-16 9,-1-5 29,25 79-46,-26-82 67,0-1 1,1 1 0,-1 0-1,0 0 1,1-1-1,-1 1 1,1 0 0,-1-1-1,1 1 1,-1-1-1,1 1 1,-1 0 0,1-1-1,0 1 1,-1-1-1,1 1 1,0-1 0,0 0-1,0 1 1,-1-1-1,1 0 1,0 1 0,0-1-1,0 0 1,0 0-1,0 1 1,0-1 0,0 0-1,0 0 1,0 0-1,0 0 1,-1 0 0,1 0-1,0 0 1,0 0-1,0 0 1,0-1 0,0 1-1,0 0 1,0 0-1,0-1 1,0 1 0,-1 0-1,2-1 1,6-3 153,0 0 0,0 0 0,14-9 0,-8 4-171,-9 6-5,0 0 0,0 0 0,0 1 0,1-1-1,-1 1 1,1 0 0,-1 1 0,1-1 0,0 1-1,10-2 1,-12 3-110,0 0-1,0 1 1,0-1 0,0 0-1,0 1 1,0 0-1,-1 0 1,1 0 0,0 0-1,-1 0 1,1 0-1,-1 1 1,0 0 0,1-1-1,-1 1 1,0 0-1,0 0 1,4 4 0,-4-4-195,6 6-1242,1 0 1,1-1 0,-1 0-1,1 0 1,14 6 0,-4-4-3340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5.9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14 12800,'-15'-10'5245,"6"6"773,16 17-4732,-3-9-1206,0-1 0,0 1 0,0-1 0,0 0 0,0 0 0,1 0 0,0-1 0,0 1 1,0-1-1,0 0 0,0 0 0,6 2 0,8 1-16,1-1-1,22 2 1,2 1-726,-25-3-33,-5-1-1820,1-1-1,-1 2 1,20 6-1,-13 1-2502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6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0 11904,'-20'9'5471,"33"0"-1663,7-4-2272,-2-5-128,22 0-576,-7 0-192,14-5-384,-14 5-224,13 0-64,-15 0-384,16 5-160,-14-5-1024,14 3-480,-8 3-1664,15-6-671,-10 0-353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7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4 8320,'-2'0'1329,"-30"-3"11347,54 5-10660,6 0-1272,1-1 0,47-4 0,-1 1-86,-32 1-403,164 6 194,-115 7-408,-80-10-7,6 3 3,4 0-325,-21-5 115,0 0-1,0 0 0,0 0 1,0 0-1,0 0 0,1 1 1,-1-1-1,0 0 1,0 1-1,0-1 0,0 0 1,-1 1-1,1-1 0,0 1 1,0 0-1,0-1 1,0 1-1,0 0 0,0 0-326,0 0 1,0 0-1,1 0 0,-1-1 0,0 1 0,0 0 0,0-1 0,1 1 1,-1-1-1,0 1 0,1-1 0,2 1 0,20 1-3670,8 6-598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18.6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113 335 9856,'-37'-45'4935,"25"29"-3748,0-1 0,2 1-1,1-1 1,-10-27 0,11 25-212,8 19-966,0 0-1,0 0 1,-1 0 0,1 0 0,0 0-1,0 0 1,0 0 0,0 0 0,0 0-1,0 1 1,0-1 0,0 0 0,0 0-1,0 0 1,0 0 0,0 0 0,0 0-1,0 0 1,0 0 0,0 0 0,0 0-1,-1 0 1,1 0 0,0 0 0,0 0 0,0 0-1,0 0 1,0 0 0,0 0 0,0 0-1,0 0 1,0 0 0,0 0 0,-1 0-1,1 0 1,0 0 0,0 0 0,0 0-1,0 0 1,0 0 0,0 0 0,0 0-1,0 0 1,0 0 0,-1 0 0,1 0-1,0 0 1,0 0 0,0 0 0,0 0-1,0 0 1,0 0 0,0 0 0,0 0-1,0 0 1,0 0 0,0 0 0,0 0 0,-1-1-1,0 32 345,2-19-265,-2 41 418,15 264 1049,-8-277-1455,2 0 0,3-1 0,1 0 0,3-1 0,39 70 0,-37-81 142,1-1-1,30 33 0,-42-52-189,0 0 0,1-1 0,0 0 0,0 0 0,1 0 0,0-1-1,0 0 1,1 0 0,-1-1 0,1 0 0,1 0 0,-1 0 0,15 3 0,-21-6-35,0 0-1,0-1 1,0 1 0,1-1 0,-1 0 0,0 1 0,0-1-1,0 0 1,0 0 0,0-1 0,1 1 0,-1 0-1,0-1 1,0 0 0,0 1 0,0-1 0,0 0-1,-1 0 1,1 0 0,0-1 0,0 1 0,-1-1-1,1 1 1,-1-1 0,0 1 0,0-1 0,1 0-1,-1 0 1,0 0 0,2-3 0,1-4-2,0 0 0,-1-1 0,0 1 1,0-1-1,-2 0 0,2-11 0,-3 18-24,11-66-110,-3-1-1,-5-104 1,-33-140-461,18 240 479,-4 1-1,-31-84 1,44 149 83,-9-13-23,17 43-23,-3-16 190,0 0-1,1 0 0,-1 0 1,2-1-1,-1 1 0,1-1 1,0 0-1,7 5 1,-7-7-19,-1 0 0,1 0 0,0 0 1,0-1-1,1 0 0,-1 0 0,1 0 1,-1 0-1,1 0 0,0-1 0,0 0 1,8 1-1,25 1 279,77-1 0,43-10-45,-108 5-244,339-28 165,416 17-303,-654 14 162,-150 0-301,0 0-1,0 0 1,1 0 0,-1 0 0,0-1 0,0 1-1,0-1 1,0 1 0,0-1 0,1 0 0,-1 1 0,-1-1-1,5-2 1,-32 25-14283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1.0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48 9984,'-11'-4'2281,"-17"-3"6147,35 4-7842,12-4 28,1 1-1,39-9 0,-52 14-527,0-1-1,0 1 0,0 0 1,1 1-1,-1-1 0,0 1 1,0 0-1,0 1 0,0-1 1,0 1-1,0 0 0,0 1 1,0-1-1,11 5 0,-16-6-34,-1 1 0,0 0 0,1-1 0,-1 1 0,0 0 0,0 0 0,1 0 0,-1 0 0,0 0 0,0 0 0,0 0 0,-1 0 0,1 0 0,0 0 0,0 0 0,-1 0 0,1 1 0,-1-1 0,1 0 0,-1 0 0,1 0 0,-1 1 0,0-1 0,0 0 0,0 1 0,0-1 0,0 1 0,-2 4 136,1 0-1,-1-1 1,0 1 0,-6 9-1,3-5-61,-48 98 619,-57 129-790,106-223 22,-6 23-1,9-33 40,1 0 0,0 0 1,0 0-1,0 0 0,0 1 0,1-1 0,0 0 0,0 0 0,0 0 0,3 5 0,-3-7-7,1 0-1,0 0 0,0-1 0,0 1 0,0 0 0,0 0 0,0-1 0,1 0 0,-1 1 0,0-1 0,1 0 0,0 0 0,-1 0 0,6 2 0,44 9 100,-44-11-112,69 10-385,-44-9-2453,-9-1-3396,2-1-5120,-14 0 6970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1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13 110 9216,'0'0'328,"-1"1"1,1-1-1,-1 1 1,1-1-1,-1 1 0,1-1 1,-1 0-1,0 1 1,1-1-1,-8 1 4686,9-15 2415,118 9-5085,-25 1-1792,-46 2-349,236-12 655,140-17-363,-147 12-280,20 1 87,2 11 0,318 23 0,-72 35 200,-301-14-177,-207-31-415,-23-4 83,0 0-1,29 2 1,-42-4-420,-29 0-5498,9 0 2805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3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53 7296,'-2'-3'814,"1"0"1,0 0-1,0 0 0,0 0 1,0 0-1,1 0 0,-1 0 1,1 0-1,0 0 1,1-7-1,-1-2 4323,1 14-4177,2 8-786,0 1 0,-1-1 0,-1 0 0,0 1 0,-1-1 0,-3 16 0,2 6 6,1 36 196,4 0 1,19 89 0,-23-152-341,2 0-1,-1 0 1,1 0-1,0 0 1,0 0 0,0 0-1,1-1 1,0 1-1,0-1 1,1 0-1,-1 1 1,1-1-1,0 0 1,1-1 0,-1 1-1,1-1 1,0 1-1,0-1 1,0 0-1,1-1 1,0 1-1,-1-1 1,10 3 0,7 1 131,0-1 0,0 0 1,1-1-1,0-2 0,24 2 1,123-4-857,-81-1-3493,-87 1 3939,0 0-1,-1 0 1,1-1-1,-1 1 1,1 0-1,-1-1 1,0 1-1,1 0 1,-1-1-1,1 0 1,-1 1-1,0-1 1,0 0-1,1 1 1,-1-1-1,0 0 1,1-1 0,5-2-2100,-1-1-2142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4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21 8192,'-11'-9'7525,"1"2"-4081,10 6-3301,-1 1-1,1 0 1,0-1-1,0 1 0,-1 0 1,1 0-1,0-1 1,0 1-1,-1 0 0,1 0 1,0 0-1,-1-1 1,1 1-1,-1 0 1,1 0-1,0 0 0,-1 0 1,1 0-1,-1 0 1,1-1-1,0 1 1,-1 0-1,1 0 0,-1 0 1,1 0-1,-1 0 1,1 0-1,0 0 1,-1 1-1,-2 8-98,1 1 0,0-1-1,1 1 1,0 0 0,1-1 0,2 13 0,-1 6 65,-1 668 1382,0-418-9681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7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23 116 7296,'-1'0'424,"0"0"1,0 0-1,0 0 0,0 0 1,0 0-1,0 0 0,0 0 1,0 0-1,0-1 1,1 1-1,-1 0 0,0-1 1,0 1-1,0-1 1,0 1-1,1-1 0,-1 1 1,0-1-1,0 0 0,0 0 1,0 0-307,1 0 0,-1 0 0,1 0 0,0 0 0,-1 0 1,1 0-1,0 0 0,0 0 0,0 0 0,0 0 0,0 0 0,0 0 0,0 0 0,0 0 1,0 0-1,0-1 0,1-1-126,0-1 1,1 1 0,-1 0-1,0 0 1,1 0 0,0 0-1,0 0 1,0 0 0,0 0-1,0 0 1,4-2-1,0 0 132,0 1 0,1 0-1,0 0 1,-1 0-1,1 1 1,1 0 0,8-2-1,3 0 308,32-5 0,-35 8-170,0 0 1,0 1-1,-1 1 0,1 1 1,0 0-1,29 7 0,-39-7-150,0 1 0,-1 1 0,1-1 0,0 1-1,-1 0 1,0 0 0,0 1 0,0-1 0,0 1 0,0 0-1,6 7 1,-3-1 37,0 0 0,-1 1 0,0 0 0,6 13 0,-1-2-9,-2 1 1,-1 0 0,0 0 0,9 47-1,9 114 432,-16 3-54,-6-114-482,16 79 0,-20-147-33,0 1 1,1 0 0,0-1-1,0 1 1,5 9 0,-6-14 7,0 0 1,-1 1 0,1-1-1,0 0 1,0 1 0,0-1-1,0 0 1,0 0 0,1 0-1,-1 0 1,0 0 0,0 0-1,1 0 1,-1-1 0,0 1-1,1 0 1,-1-1 0,1 1-1,-1-1 1,1 1 0,-1-1-1,1 0 1,0 0 0,-1 1-1,1-1 1,2-1 0,15-4 10,-1 0 0,0-2 1,24-11-1,-1 0-32,-7 6-1392,2 2 1,53-8-1,-35 7-2026,18 2-3931,-50 4 3766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5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15 8320,'-2'-1'608,"1"0"0,-1 0 0,0 0 0,0 0 0,0 0 0,0 0 0,-1 1 0,1-1 0,0 0 0,0 1 0,0-1 0,-1 1 0,-3 0 0,-14-3 1813,19 2-2208,-1 1 0,1 0 0,-1 0 0,1 0 0,-1 0 0,1 0 0,-1 0 0,1 0 0,-1 0 0,1 0 0,0 1 0,-1-1 0,1 0 0,-1 1 0,1-1 0,0 1 0,0-1 0,-1 1 0,-1 1 0,-23 16-12,21-14 79,-6 6-147,0 0 1,1 0-1,1 1 0,0 0 0,1 0 1,-10 18-1,-27 73 340,44-101-471,-23 61 271,3 1 1,4 1-1,-13 109 0,27-128-255,3 0-1,2 1 0,14 65 1,-9-83-9,1 0 1,2-1 0,1 0 0,2 0-1,26 39 1,-19-43-124,0 0-1,2 0 1,1-2 0,49 36-1,-19-21-503,85 44 0,-137-80 336,0 1 1,0 0-1,0 0 0,0-1 0,0 1 0,1 0 1,-1-1-1,0 1 0,0-1 0,1 0 0,-1 1 1,0-1-1,1 0 0,-1 1 0,0-1 0,1 0 1,-1 0-1,1 0 0,-1 0 0,0 0 0,1 0 1,-1 0-1,1 0 0,1-1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5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21 10368,'1'-1'4092,"6"-3"-3278,34-5 4626,-37 8-5379,-1-1 0,1 1 0,0 1-1,0-1 1,0 0 0,0 1 0,0-1 0,0 1 0,0 0-1,0 0 1,0 0 0,5 1 0,6 2-109,-1 0-1,15 4 1,18 4-1649,-44-10 1241,1-1 0,0 0 0,0 1 0,0-1-1,0 0 1,0-1 0,-1 1 0,1-1 0,0 1-1,0-1 1,0 0 0,5-2 0,16-5-3613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6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15 7808,'1'-1'199,"-1"1"-1,0-1 1,0 1 0,0-1 0,0 1 0,0-1-1,0 1 1,0 0 0,0-1 0,0 1 0,0-1 0,0 1-1,0-1 1,0 1 0,-1-1 0,1 1 0,0 0-1,0-1 1,0 1 0,-1-1 0,1 1 0,0 0 0,-1-1-1,1 1 1,-1 0 0,1-1 0,0 1 0,-1 0-1,1-1 1,-1 1 0,1 0 0,-1 0 0,1 0-1,-7-1 4296,-1 16-3567,3-5-756,-3 9-6,2 1 0,1 1 0,1-1 0,0 21 0,3 86-154,2-64-15,-1 23-247,0-31-4623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8448,'0'1'530,"0"0"-1,0 0 1,1 0 0,-1 0 0,0 0-1,0 0 1,1 0 0,-1 0 0,1 0-1,-1 0 1,1-1 0,0 1 0,-1 0-1,1 0 1,0 0 0,0-1 0,0 1-1,0 0 1,0 0 0,1 0 0,1 1-214,0-1 1,1 0-1,-1 1 0,0-1 1,1 0-1,-1-1 1,5 2-1,6 0-344,0-1 0,25 0-1,-38-1 185,172-9 1153,3-1-826,309 23-915,-481-13 180,0 1-1,-1-1 1,1 0-1,-1 1 1,1 0-1,-1 0 1,5 1-1,-8-2 177,0 0 1,0 0-1,0 0 0,1 0 0,-1 0 0,0 1 0,0-1 1,0 0-1,0 0 0,1 0 0,-1 0 0,0 0 1,0 0-1,0 1 0,0-1 0,0 0 0,0 0 1,0 0-1,1 0 0,-1 1 0,0-1 0,0 0 0,0 0 1,0 0-1,0 0 0,0 1 0,0-1 0,0 0 1,0 0-1,0 0 0,0 0 0,0 1 0,0-1 0,0 0 1,-1 0-1,1 0 0,0 0 0,0 1 0,-15 7-3661,3-4 350,-1 1-527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7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39 8576,'0'29'7953,"0"24"-3174,0-20-5052,3-1 1,8 39-1,-3-41 348,1 1-1,20 39 1,11-1 1018,-40-69-1073,0 1-1,0-1 0,0 0 0,0 1 1,1-1-1,-1 0 0,0 0 0,0 1 0,1-1 1,-1 0-1,0 0 0,1 1 0,-1-1 1,0 0-1,1 0 0,-1 1 0,1-1 1,-1 0-1,0 0 0,1 0 0,-1 0 1,1 0-1,-1 0 0,0 1 0,1-1 1,-1 0-1,1 0 0,-1 0 0,1 0 1,-1 0-1,1 0 0,-1 0 0,0 0 0,1-1 1,-1 1-1,1 0 0,-1 0 0,1 0 1,-1 0-1,0 0 0,1 0 0,-1-1 1,1 1-1,-1 0 0,0 0 0,1-1 1,-1 1-1,0 0 0,0 0 0,1-1 1,-1 1-1,0 0 0,1-1 0,1-1 25,0 0-1,0-1 1,-1 1-1,1 0 1,-1-1-1,1 1 1,0-3-1,5-24-25,-1 0 0,-1 0-1,-2 0 1,-2-1 0,-4-33 0,-2 34-54,-16-54 0,2 11-148,19 69 193,-2-18-132,2 21 119,0-1 0,0 1 0,0 0 0,0-1-1,0 1 1,0 0 0,0-1 0,0 1 0,1 0 0,-1 0-1,0-1 1,0 1 0,0 0 0,0 0 0,1-1 0,-1 1-1,0 0 1,0 0 0,1-1 0,-1 1 0,0 0 0,1 0-1,-1 0 1,0 0 0,1-1 0,-1 1 0,0 0 0,1 0-1,-1 0 1,0 0 0,1 0 0,-1 0 0,1 0 0,-1 0-1,0 0 1,1 0 0,-1 0 0,1 0 0,-1 0 0,0 0-1,1 0 1,-1 0 0,0 0 0,1 0 0,-1 0 0,1 0-1,-1 0 1,0 1 0,1-1 0,-1 0 0,0 0 0,0 0-1,1 0 1,-1 1 0,1-1 0,5 3 118,0-1 1,1 0-1,0 0 0,-1-1 1,1 0-1,0 1 0,0-2 0,0 1 1,14-1-1,5-1 503,36-6 0,-8 1-397,254-8-161,-289 14-288,34 1-2429,-50-1 2036,1 1 0,0-1 1,-1 1-1,1 0 1,0-1-1,-1 2 0,0-1 1,1 0-1,-1 0 1,0 1-1,3 1 1,-2 3-2483,1 2-800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8.1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11136,'0'-1'398,"0"0"0,0 0 0,1 1 0,-1-1 0,0 0 0,0 1 0,1-1 0,-1 0 0,0 1 0,1-1 0,-1 0 0,1 1 0,-1-1 1,1 1-1,0-1 0,14-8 2109,-11 8-2277,0-1 0,0 1 0,0 0-1,1 0 1,7-1 0,5 1 46,-1 1-1,0 0 0,1 1 0,-1 1 1,30 5-1,-35-5-89,1 1-1,-1 0 1,0 1 0,0 0-1,-1 0 1,1 1 0,-1 0-1,17 11 1,-24-14-131,0 0-1,-1 0 1,1 1 0,0-1 0,-1 1-1,0 0 1,0-1 0,0 1 0,0 0-1,-1 0 1,1 0 0,-1 0 0,0 0-1,1 5 1,-1-3-24,-1 0-1,0 0 1,-1 0-1,1 0 1,-1 0-1,0 0 1,-1-1-1,-3 9 1,-3 2-10,-1 0-1,-1-1 1,-1 1 0,-17 17 0,-11 7 29,22-23-102,-22 26 1,39-41 51,-1-1 1,1 1-1,-1 0 1,0-1-1,1 1 1,0 0 0,-1 0-1,1 0 1,0-1-1,-1 1 1,1 0-1,0 0 1,0 0-1,0-1 1,0 1 0,0 0-1,0 0 1,0 0-1,0 0 1,0-1-1,1 1 1,-1 0 0,0 0-1,1 0 1,-1-1-1,0 1 1,1 0-1,-1 0 1,1-1 0,0 1-1,-1 0 1,1-1-1,0 1 1,0-1-1,-1 1 1,1 0 0,0-1-1,0 0 1,0 1-1,0-1 1,0 1-1,0-1 1,0 0 0,0 1-1,1-1 1,7 2-52,0 0 1,0 0-1,0-1 0,12 1 1,-12-1-97,6 0-785,0 0 1,-1-1-1,1 0 0,27-4 0,-33 3-1112,1-1 0,-1 0 0,0-1 0,16-5 0,-4-1-1940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29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82 347 8064,'1'-1'413,"0"1"0,0-1 1,-1 0-1,1 0 0,0 0 1,-1 0-1,1 0 0,-1 0 1,1 1-1,-1-1 0,0 0 0,0 0 1,1 0-1,-1 0 0,0 0 1,0 0-1,0 0 0,0 0 1,0 0-1,-1 0 0,1 0 0,0 0 1,0 0-1,-1 0 0,1 0 1,-1 0-1,0-2 0,-3-9-775,4 9 349,0-1-75,0 1 1,0-1 0,0 1-1,1-1 1,0 1-1,0-1 1,0 1 0,2-5-1,0 0 80,-1 1 0,0-2 0,-1 1 0,1 0 0,-2 0 0,0 0 0,0 0 0,-2-9 0,0-11 608,2 22-396,-1 1 0,-1-1-1,1 1 1,-1-1 0,0 1-1,-1 0 1,0 0 0,0 0 0,0 0-1,-1 0 1,-5-5 0,3 2 211,0 0 0,-8-15 1,-18-22 1829,31 45-2215,1 0 0,0-1 0,0 1 0,0 0 0,-1 0 0,1 0 0,0 0 0,0 0 0,0-1 0,0 1 0,0 0 0,-1 0 0,1 0 0,0-1 0,0 1 0,0 0 0,0 0 1,0 0-1,0 0 0,0-1 0,0 1 0,0 0 0,0 0 0,0 0 0,0-1 0,0 1 0,0 0 0,0 0 0,0 0 0,0-1 0,1 1 0,-1 0 0,0 0 0,0 0 0,0-1 0,9 5 197,9 8-138,-6-1 79,0 1 0,-1 0-1,-1 0 1,0 1-1,-2 0 1,10 17 0,31 85 393,-34-75-397,70 156 416,32 84 328,-87-188-586,16 107 1,-40-160-288,-2 1-1,-3 0 1,-2 0 0,-1 0-1,-15 57 1,11-75-67,-1-1 0,-18 33 0,19-43-708,-1-1 0,0 1 1,-1-1-1,0 0 0,-1-1 0,-14 13 1,8-15-3398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4:36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2560,'0'0'5317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5:04.1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70 7552,'-10'-44'2448,"10"42"-2351,-1 1 0,0-1 0,1 1 1,-1 0-1,0-1 0,0 1 0,0 0 0,0 0 1,0-1-1,0 1 0,0 0 0,0 0 0,0 0 1,0 0-1,-1 0 0,1 1 0,0-1 0,-1 0 1,1 1-1,-1-1 0,1 1 0,-1-1 1,1 1-1,-1-1 0,1 1 0,-1 0 0,1 0 1,-1 0-1,-1 0 0,1 0-25,1 0-1,0 0 1,0 0-1,0 0 1,0 0 0,-1 1-1,1-1 1,0 0 0,0 1-1,0-1 1,0 1-1,0-1 1,0 1 0,0-1-1,0 1 1,0 0 0,0-1-1,0 1 1,0 0-1,0 0 1,1 0 0,-1 0-1,0 0 1,0 0 0,1 0-1,-1 0 1,1 0-1,-1 0 1,1 0 0,-1 0-1,1 0 1,0 3 0,11 157 2437,-6-104-1979,45 666 2436,34 1264-950,-37-1068-1920,25 31 0,40-19 230,35-9-103,-8 9-244,-4 590 197,-78-624-235,-43-672 28,25 315 19,-25-394-7,39 360 145,-17-243-170,43 348 179,-18-224-273,-50-332 190,51 370-308,-57-377 211,6 145-1179,-13-186-533,-3-13-130,-5-17-1098,-10-28-1900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09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8576,'-2'3'18680,"10"3"-19915,0-2 1411,0 0 0,0-1 1,0 0-1,1 0 1,0-1-1,15 2 0,55 0 237,-56-4-218,47 6 0,-47-3-204,0-2 0,42-1 0,-25-1-8823,-39 1 8083,0 0 0,1 0 0,-1 0 0,0 0 0,0 0 0,1-1 0,-1 1 0,0-1 0,0 1 0,2-1 0,3-4-3459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8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8320,'-1'1'296,"1"0"1,-1 0-1,1 0 1,-1 0-1,1 0 1,0 0-1,-1 0 0,1 0 1,0 0-1,0 0 1,0 0-1,0 0 1,0 0-1,0 0 1,0 0-1,0 1 1,1-1-1,-1 0 1,0 0-1,1 0 1,-1 0-1,0 0 0,1 0 1,14 29 234,-10-21 206,6 9-400,0 0 0,1-1-1,0 0 1,2-1 0,0-1-1,1 0 1,20 16 0,-9-7 145,-1 2 0,30 37 0,-43-48-350,32 39 387,-2 2 1,50 87-1,-11 11-11,-63-113-432,-1-1 0,11 49 0,-16-36-588,11 107 1,-15 61-6002,-7-201 3668,4 33-1,0-24-636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0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9984,'3'4'14549,"15"-4"-11886,16-3-3566,44-5 1283,135 3 1,-142 5-273,12 4 90,-73-3-196,-1 1 1,1 0-1,-1 0 0,0 1 0,0 0 0,14 7 0,-15-5-1023,-1 1 0,1 0-1,-1 0 1,0 0 0,8 11-1,-13-16 402,0 1-1,-1-1 1,1 0 0,0 1-1,0-1 1,0 0-1,0 0 1,0 0 0,0 0-1,0 0 1,4 0-1,9 3-4125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1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0 9088,'-16'9'10261,"27"-9"-8235,226 8 940,53-8-4518,-287 1 1081,-1-1 0,1 0 0,-1 1 1,0-1-1,1 1 0,-1 0 1,0-1-1,4 3 0,12 4-4145,-7-7 376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2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27 178 6912,'-1'-9'1777,"0"1"-1,0-1 1,-1 1 0,0-1 0,-6-12 0,7 13-379,-2-2 606,3 10-1992,0 0-1,0 0 1,-1 0 0,1 0-1,0 0 1,0 0 0,0-1 0,0 1-1,0 0 1,-1 0 0,1 0 0,0 0-1,0 0 1,0 0 0,0 0 0,-1 0-1,1 0 1,0 0 0,0 0 0,0 0-1,0 0 1,0 0 0,-1 0 0,1 0-1,0 0 1,0 1 0,0-1 0,0 0-1,-1 0 1,1 0 0,0 0 0,0 0-1,0 0 1,0 0 0,0 0 0,0 0-1,0 1 1,-1-1 0,1 0 0,0 0-1,0 0 1,0 0 0,0 0-1,0 1 1,0-1 0,0 0 0,0 0-1,0 0 1,0 0 0,0 0 0,0 1-1,0-1 1,0 0 0,0 0 0,-1 8 153,1 45 38,5 96 159,-2-117-278,2-1 0,1 0 0,14 45 0,-3-31 103,45 86 0,-33-80-90,47 65 1,-60-96-37,0-1 1,1 0 0,2-1-1,-1-1 1,36 25 0,-53-41-41,1 0 0,-1 0-1,1 0 1,0 0 0,-1 0 0,1 0 0,0 0 0,0 0-1,-1-1 1,1 1 0,0-1 0,0 1 0,0-1 0,0 0-1,0 0 1,-1 0 0,1 0 0,0 0 0,0 0 0,0 0-1,0-1 1,0 1 0,0-1 0,-1 1 0,1-1 0,0 0-1,0 0 1,-1 0 0,1 0 0,-1 0 0,3-1 0,-1-3 5,1 0 0,-1 0 0,0 0 0,0-1 0,0 1 0,-1-1 0,1 0 0,-2 1 0,1-1 1,-1 0-1,1 0 0,-2 0 0,1-10 0,0-11-65,-3-43 1,-4 8 70,-24-110 0,-68-215 421,89 354-460,-4-14 158,12 45-136,0 0 0,1 0 0,-1-1 1,0 1-1,1 0 0,0 0 0,-1 0 0,1 0 1,0-1-1,0 1 0,0 0 0,1-4 0,0 5 4,-1 0 0,1 0-1,0 0 1,-1 0 0,1 0-1,0 0 1,0 0 0,0 0-1,-1 0 1,1 0 0,0 0-1,0 0 1,1 1 0,-1-1-1,0 0 1,0 1 0,0-1-1,0 1 1,0-1 0,1 1-1,-1 0 1,0-1 0,0 1-1,1 0 1,1 0 0,19-2 287,0 1 0,24 2 0,35-1 173,133-13-277,192 7 4,-250 7-156,-126-1-271,17 0-353,-17 0-8193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3.3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83 8320,'0'0'93,"-1"-1"332,0 0 0,0 1 0,0-1 0,0 0 0,1 1 0,-1-1 0,0 0 0,0 1 0,-1 0 0,1-1 0,0 1 0,-8-1 7048,9 0-7440,0 1 1,0 0-1,0 0 0,0 0 1,0-1-1,0 1 0,0 0 1,0 0-1,0 0 0,0-1 1,0 1-1,0 0 0,0 0 1,0 0-1,0-1 0,0 1 1,0 0-1,0 0 0,0 0 1,0-1-1,0 1 0,0 0 1,0 0-1,0 0 0,0 0 1,1-1-1,-1 1 0,0 0 1,0 0-1,0 0 0,0 0 1,0-1-1,1 1 0,-1 0 1,0 0-1,0 0 0,8-7 381,-7 6-381,3-2 63,1-1 1,0 1-1,0 0 1,0 0 0,1 0-1,-1 1 1,7-3-1,42-9 275,-48 13-319,-3 0-34,20-4 205,-1 0 0,46-2 0,-62 7-128,-1 0 1,1 0-1,-1 0 1,1 1-1,-1 0 1,1 0-1,-1 0 1,0 1-1,0 0 1,1 0-1,-1 0 1,-1 0-1,1 1 0,0 0 1,-1 0-1,1 0 1,-1 1-1,5 4 1,-7-6-63,0 1 0,-1-1 0,1 0 0,-1 1 1,0-1-1,0 1 0,0-1 0,0 1 0,0-1 0,0 1 0,-1 0 0,1-1 1,-1 1-1,0 0 0,0-1 0,0 1 0,0 0 0,0 0 0,-1-1 0,1 1 1,-1 0-1,0-1 0,1 1 0,-1-1 0,0 1 0,-3 4 0,-3 5-9,-1 0 0,0-1 0,-1 0 0,-11 11-1,15-17-12,-12 14-44,1-2 11,1 0-1,0 1 1,-23 39-1,29-41-5,2 1-1,-9 26 1,13-36 24,2 0-1,-1 0 1,1 0 0,0 0-1,1 0 1,0 1 0,0-1 0,0 0-1,2 9 1,-1-14 4,-1 1 0,1-1 0,0 1 0,0-1 0,1 0 0,-1 1 0,0-1 0,1 0 0,-1 0 0,1 0 0,0 0 0,-1 0 0,1 0 0,0-1 0,0 1 0,1-1 0,-1 1 0,0-1 0,0 0 0,4 2 0,2 0 0,0 0 0,0-1 0,0 0 0,16 1 0,36 2-1023,67-4-1,-65-2-4747,-58 1 4217,1 1 0,0-1-1,0 1 1,8 2 0,2 1-2728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4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47 8960,'7'1'10612,"-1"2"-8358,-5-3-2273,0 1 1,0 0 0,0-1 0,0 1 0,0-1 0,0 0 0,0 1-1,0-1 1,1 0 0,0 0 0,58 6 1378,173-11 864,44-12-1260,-264 16-931,226-14 373,-86 6-252,219-4 49,-184 13-282,289 0-2087,-476 0 2049,-1 0 1,0 0 0,0 0-1,1 0 1,-1 0 0,0 0-1,1 0 1,-1 0 0,0 0-1,1 0 1,-1 0 0,0 0 0,1 0-1,-1 0 1,0 0 0,1 0-1,-1 0 1,0 0 0,1 0-1,-1 0 1,0 1 0,1-1-1,-1 0 1,0 0 0,0 0-1,1 1 1,-1-1 0,0 0 0,0 0-1,1 1 1,-1-1 0,0 0-1,0 0 1,0 1 0,0-1-1,1 1 1,-2-1-185,1 1 0,0 0 0,-1-1 0,1 1 0,0-1 0,-1 1 0,1-1 0,-1 1 0,1-1 0,-1 0 0,1 1 0,-1-1-1,0 0 1,1 1 0,-1-1 0,1 0 0,-2 1 0,-8 4-4333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4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37 10880,'16'-37'8901,"-17"45"-6475,-13 82-1625,8-42-460,1-20-144,1-5-98,1 0 1,0 0-1,2 26 1,1-43-32,0-1 1,1 0-1,0 1 1,0-1 0,0 0-1,0 0 1,1 1 0,0-1-1,0 0 1,0-1-1,1 1 1,0 0 0,0-1-1,0 1 1,0-1-1,1 0 1,-1 0 0,9 7-1,-7-9-17,-1 1 0,1-1 0,0 1-1,0-1 1,0 0 0,0-1 0,0 0-1,0 1 1,10-1 0,6 1-151,25-3 1,-17 1-316,43 0-3557,-25 0-2680,-31 0 2055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4.8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6 10112,'-7'-6'11280,"-2"26"-9729,6-8-1451,0 1 0,1 0 0,0 0-1,1 0 1,1 19 0,0-23-75,0 243 242,0-227-483,5 204 764,6-116-2563,10-2-4862,-16-92 2419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6.0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29 7424,'0'-1'168,"0"1"1,0-1 0,0 1 0,0 0-1,0-1 1,0 1 0,-1-1-1,1 1 1,0-1 0,0 1-1,0-1 1,-1 1 0,1 0 0,0-1-1,-1 1 1,1 0 0,0-1-1,-1 1 1,1 0 0,0-1-1,-1 1 1,1 0 0,0 0 0,-1-1-1,0 1 1,-15-4 3042,12 4-2824,0 1-1,-1-1 1,1 0 0,0 1-1,0 0 1,-5 1-1,6-1-349,1 0-1,0 0 1,0 0-1,1 0 1,-1 0-1,0 0 0,0 1 1,0-1-1,1 1 1,-1-1-1,1 1 0,-1-1 1,1 1-1,-1 0 1,1 0-1,0 0 1,0 0-1,0 0 0,0 0 1,1 0-1,-1 0 1,0 0-1,1 0 0,-1 0 1,1 1-1,0-1 1,0 0-1,0 0 1,0 0-1,0 1 0,0-1 1,0 0-1,1 0 1,0 3-1,0-3 1,0 0 0,-1 0 0,1 0 0,0 0 0,0 0 0,0-1 0,1 1-1,-1 0 1,0 0 0,1-1 0,-1 1 0,1-1 0,-1 1 0,1-1 0,0 0 0,-1 0 0,1 1 0,0-1 0,0 0 0,0-1-1,0 1 1,0 0 0,0-1 0,0 1 0,4 0 0,-2-1 90,0 1 1,0-1-1,0 0 0,0 0 0,1 0 1,-1 0-1,0-1 0,0 0 0,7-2 1,-10 2-85,1 1 1,-1-1 0,1 1-1,-1-1 1,1 0 0,-1 0 0,0 0-1,0 0 1,1 0 0,-1 0-1,0 0 1,0-1 0,0 1-1,0 0 1,0 0 0,0-1-1,-1 1 1,1-1 0,0 1-1,-1-1 1,1 1 0,-1-1 0,1 1-1,-1-1 1,0 0 0,0 1-1,0-3 1,0 0 22,0 0 0,-1 0 0,1 0 1,-1 0-1,0 1 0,0-1 0,-1 0 0,1 0 1,-1 1-1,0-1 0,0 1 0,0 0 0,0-1 0,-1 1 1,1 0-1,-4-3 0,4 4-45,0 1 0,0-1 0,0 1 1,0-1-1,0 1 0,0 0 0,0 0 0,0 0 0,0 0 0,0 0 1,-1 0-1,1 1 0,0-1 0,-1 1 0,1-1 0,0 1 1,-1 0-1,1 0 0,0 0 0,-1 1 0,1-1 0,-1 0 0,1 1 1,0-1-1,0 1 0,-1 0 0,-2 1 0,-1 2-39,1-1-1,-1 1 1,1 0 0,0 0-1,0 0 1,0 1-1,0 0 1,1 0-1,0 0 1,-5 7 0,9-10 12,-1-1 0,0 0 1,0 1-1,0-1 0,1 1 1,-1-1-1,1 1 1,-1-1-1,1 1 0,-1-1 1,1 1-1,0 0 1,0-1-1,0 1 0,0 0 1,0-1-1,0 1 0,1-1 1,-1 1-1,0 0 1,1-1-1,-1 1 0,1-1 1,0 1-1,-1-1 0,1 1 1,0-1-1,0 0 1,0 1-1,0-1 0,0 0 1,0 0-1,0 0 0,0 1 1,1-1-1,-1 0 1,0-1-1,3 2 0,2 2 61,0-1 1,0 0-1,0 0 0,1-1 0,-1 0 0,1 0 1,-1-1-1,10 2 0,28-1 707,-39-1-620,0-2 0,0 1 0,0 0-1,0-1 1,0 0 0,9-3 0,-14 3-149,1 1 0,0 0 0,-1 0 0,1-1 0,-1 1 0,1-1 1,-1 1-1,1-1 0,-1 1 0,1 0 0,-1-1 0,1 0 0,-1 1 1,1-1-1,-1 1 0,1-2 0,-1 2-79,0-1-1,0 1 1,0 0-1,0 0 1,-1-1-1,1 1 1,0 0-1,0-1 1,0 1-1,0 0 1,0 0 0,-1-1-1,1 1 1,0 0-1,0 0 1,0 0-1,-1-1 1,1 1-1,0 0 1,0 0-1,0 0 1,-1 0-1,1-1 1,0 1-1,-1 0 1,1 0-1,0 0 1,0 0 0,-1 0-1,1 0 1,0 0-1,-1 0 1,1 0-1,0 0 1,0 0-1,-1 0 1,1 0-1,0 0 1,-1 0-1,1 0 1,0 0-1,-1 0 1,-29 0-7466,19 0 3078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6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15 7296,'4'-14'9146,"-8"19"-7951,1 0-614,-1-1 1,0 0 0,0 1-1,-5 3 1,-7 7 552,-6 15 74,-24 41 0,38-56-1164,0 1 0,1 0 0,0 0-1,-6 28 1,4-15-12,-41 164 132,44-166-125,-46 268 659,25 84 118,24-231-448,24 233 0,54 61-229,-6-181-78,-56-224-86,2-1 0,1-1 0,2 0 0,38 55 0,-27-48-24,40 50-1657,-67-89 1456,0-1-63,0 1 1,0-1-1,1 1 1,-1-1-1,1 0 1,5 3-1,-7-4 20,0 0-1,1-1 1,-1 0-1,0 1 0,0-1 1,1 0-1,-1 1 0,0-1 1,1 0-1,-1 0 0,0 0 1,1 0-1,-1 0 0,2-1 1,20-8-3648,-1-2-859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8064,'2'3'10179,"1"-2"-10055,1-1 314,1 1 0,-1 0 0,0 0 0,0 1 0,6 2 0,3 1 188,20 2 525,48 6-1,-24-5-1142,-31-5-1212,1-1 0,37-2-1,-28 0-3678,-15 0 169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8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65 9088,'-21'-5'6560,"23"5"-5942,14-2-338,0 0 0,-1-1 0,1-1 0,-1 0 0,24-10 0,10-3-317,-35 13-368,1 1 0,-1 1 0,1 0 0,18 0 0,-13 2-1573,-1 1 1,35 6 0,-22-2-1447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8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11 165 10752,'-11'-17'8271,"12"58"-8009,2 0-1,2 0 1,2 0-1,14 48 1,-4-31-321,4-2 0,33 67 0,-48-110 94,1 1 0,1-1 0,12 16 0,-17-25 29,0-1 1,1 1-1,-1-1 0,0 0 0,1 0 1,0 0-1,0-1 0,0 1 0,0-1 1,0 0-1,0 0 0,1-1 0,-1 1 1,6 1-1,-7-3-6,0 0 0,0 0 0,0 0 0,1 0 0,-1 0 0,0-1-1,0 1 1,0-1 0,0 0 0,0 0 0,0 0 0,0 0 0,-1 0 0,1-1 0,0 1 0,-1-1 0,4-2-1,2-3 22,0 1-1,-1-2 0,12-14 0,-15 16-68,0 0 1,0 0 0,-1-1-1,1 1 1,-1-1 0,-1 0 0,0 0-1,3-14 1,-4 17-6,3-12 16,-1-1 1,-1 1-1,-1-1 1,0-21-1,-1 31-16,-3-51 35,-2 0 1,-16-70-1,3 16 207,8 64-189,7 32-63,0 1 0,-2-31 0,5 46 11,0 0 0,0-1 1,0 1-1,0 0 0,0 0 1,0-1-1,0 1 0,0 0 1,0 0-1,0-1 1,1 1-1,-1 0 0,0 0 1,0-1-1,0 1 0,0 0 1,1 0-1,-1 0 0,0-1 1,0 1-1,0 0 0,1 0 1,-1 0-1,0 0 1,0-1-1,1 1 0,-1 0 1,0 0-1,0 0 0,1 0 1,-1 0-1,0 0 0,1 0 1,-1 0-1,0 0 0,1 0 1,14 1 319,-14-1-290,37 3 668,0-1 0,69-8 0,115-7-309,1 17-538,-55 0-4418,-162-4 3932,-1 0 0,0 0 0,1 0 0,-1 1 0,0-1 0,0 1 0,0 1 0,1-1 0,-1 1 0,0 0 0,-1 0 0,1 0 1,6 4-1,-1 3-3371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8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41 10368,'1'-2'1024,"1"-1"0,0 1 0,0-1 1,0 1-1,0 0 0,1 0 1,-1 0-1,1 0 0,2-2 0,0 1-618,-1 1 0,1 0 0,0 0 0,0 1-1,0-1 1,0 1 0,0 0 0,8-1-1,-3 2-393,-1 0-1,0 0 0,1 1 0,-1 0 0,1 1 0,-1 0 0,14 4 0,-21-5 54,1 0-1,0 1 0,0-1 0,-1 0 1,1 1-1,-1 0 0,1-1 1,-1 1-1,0 0 0,1 0 1,-1 0-1,0 1 0,0-1 0,-1 0 1,4 5-1,-4-4-25,-1-1 0,1 0 0,0 0 0,-1 1-1,1-1 1,-1 0 0,0 1 0,0-1 0,0 1 0,0-1 0,0 0 0,-1 1-1,1-1 1,-1 0 0,1 1 0,-1-1 0,0 0 0,0 0 0,0 1 0,-3 2 0,-7 12 71,0-1 0,-26 26 0,21-24-35,1 0-1,-16 23 1,26-33-95,-1 1-1,1 0 1,1 0-1,0 1 1,0-1 0,1 1-1,0 0 1,1-1-1,0 1 1,0 0-1,0 14 1,2-22 20,0 0-1,0-1 1,1 1 0,-1 0 0,0-1 0,1 1 0,-1-1-1,1 1 1,-1 0 0,1-1 0,0 1 0,0-1-1,0 0 1,0 1 0,0-1 0,0 0 0,1 2 0,0-1 9,1 0 0,-1-1 0,1 1 1,-1 0-1,1-1 0,0 0 1,0 1-1,5 0 0,2 1-319,1-1-1,0-1 1,-1 0-1,16 0 1,27-1-3659,-17 0-1635,-21 0 895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9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43 8320,'-15'0'7882,"30"0"-3615,3 1-3422,0 0 0,21 5 1,-16-2-413,34 1 0,175-8 597,69-12-108,-115 1-622,75-4-82,41 9-1344,-294 9 515,1 0 0,0 1-1,0 0 1,14 3 0,-21-3 67,1 0 0,0 0 0,-1 0 0,1 0 0,-1 1 0,1-1 0,-1 1 0,0-1 0,0 1 0,0 0 0,0 0 0,0 0 0,0 0 0,0 0 0,0 0 1,-1 0-1,1 1 0,1 2 0,2 5-3536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19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84 8576,'22'-46'5370,"-18"34"-1615,0 5-2577,-4 7-1033,1-1 0,-1 0 0,1 1 0,-1-1 0,1 0 0,-1 0 0,1 0 0,-1 0 0,0 1 0,0-1-1,1 0 1,-1 0 0,0 0 0,0 0 0,0 0 0,0 0 0,0 0 0,0-1 0,0 0 1352,5 16-718,0 3-646,-1 1 1,0-1 0,1 30 0,-2-22-77,4 99 4,-3-37-48,8 111 388,-10-149-2399,-1 4-3793,-1 0-5236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0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 7424,'0'-2'1095,"0"2"-999,0 0 1,0 0-1,0-1 0,0 1 1,0 0-1,0 0 0,0 0 0,0-1 1,0 1-1,0 0 0,0 0 0,0 0 1,0-1-1,0 1 0,0 0 1,0 0-1,0 0 0,0-1 0,0 1 1,0 0-1,0 0 0,-1 0 0,1-1 1,0 1-1,0 0 0,0 0 1,0 0-1,0 0 0,-1-1 0,1 1 1,0 0-1,0 0 0,0 0 1,0 0-1,-1 0 0,1 0 0,0 0 1,0 0-1,0 0 0,-1-1 0,1 1 1,0 0-1,0 0 0,0 0 1,-1 0-1,1 0 0,0 0 0,0 0 1,-1 0-1,2 5 2923,1 0-2459,1-1 0,-1 0 0,1 0 1,4 6-1,8 12 105,44 98 1256,-26-51-1341,-14-33-312,33 77 350,84 291 123,-64-91-298,-36-93-55,-22-1-62,-15-143-608,-4 0-1,-4-1 0,-19 81 1,10-85-1818,-4 0 1,-61 133-1,41-108-3606,30-61 1770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7552,'0'0'12389,"0"0"-12332,0 1 0,0-1 0,1 1 0,-1-1 1,0 1-1,1-1 0,-1 1 0,0-1 0,1 1 1,-1-1-1,1 1 0,-1-1 0,1 0 0,-1 1 0,1-1 1,-1 0-1,1 1 0,47 4 1298,-29-2-644,0-2 1,35 0 0,-27-2-346,-12 1-206,319 10 592,-184 0-603,-126-7-508,17 1-1019,-13-3-6511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 10624,'2'4'9514,"3"-6"-9344,-1 0 0,1 1 0,0 0 0,0 0 0,0 0 1,0 0-1,0 1 0,7-1 0,42 6-68,-49-4-34,319 49 28,-253-32-972,2 0-2094,-61-16 213,27 0 1,3-5-2850,-4-1 1324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2.7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33 279 7296,'-5'-4'863,"4"3"-441,0 0-1,-1 0 0,1 0 1,0 0-1,-1 0 0,1 0 1,-1 1-1,0-1 1,1 0-1,-1 1 0,1-1 1,-3 1-1,3-1-309,1 1 1,-1-1-1,1 1 1,-1-1-1,1 1 1,-1-1-1,1 0 0,0 1 1,-1-1-1,1 1 1,0-1-1,-1 0 1,1 1-1,0-1 0,0 0 1,0 0-1,0 1 1,0-1-1,-1 0 1,1 1-1,0-1 0,1 0 1,-1 0-1,0 1 1,0-2-1,2-24 1338,-1 18-1250,1 0 0,0-1 0,0 1 0,1 0 0,0 0-1,1 0 1,0 1 0,0-1 0,0 1 0,1 0 0,0 0 0,0 1 0,1-1-1,0 1 1,0 0 0,1 1 0,-1 0 0,1 0 0,0 0 0,1 1 0,-1-1-1,13-3 1,19-8-1,1 3 1,60-13-1,-77 22-100,0 1 1,35 0-1,-52 3-31,-1 0 0,1 0 0,0 0 0,-1 1-1,1 0 1,-1 0 0,1 1 0,-1-1 0,1 1-1,-1 0 1,0 1 0,0-1 0,0 1 0,0 0-1,-1 0 1,1 0 0,-1 1 0,0 0 0,0 0-1,4 4 1,-4-1 8,0-1 0,0 1 0,-1 0 0,0 1 0,0-1 0,-1 0 0,0 1 0,1 7 0,-1-2-24,0-1 0,-2 1 0,1 0 0,-2 14 0,0-17-35,-1-1 0,0 1 0,0 0-1,-1-1 1,0 1 0,-5 9 0,-2 1 3,-19 26 0,8-13-34,-119 178 30,76-99-61,53-90-20,0 0 0,-13 47 0,22-62 51,1-1-1,-1 0 1,1 0-1,1 1 0,-1-1 1,1 0-1,0 1 1,1-1-1,0 0 1,2 11-1,-2-13 15,0 0 0,1 0 0,-1-1 0,1 1 0,0-1-1,0 1 1,0-1 0,0 0 0,0 0 0,1 0 0,-1 0 0,1 0-1,0 0 1,0-1 0,0 1 0,0-1 0,1 0 0,-1 0 0,4 2-1,4 0 32,-1 0 0,1-1-1,-1 0 1,1 0 0,15 1 0,31 1-8,69-2 1,-9-1-1293,-73-1-235,-28-1-269,1 1 0,-1 0-1,21 5 1,-30-5-1080,-2-1-1232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3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9472,'1'-5'1129,"1"1"1,0-1-1,0 1 1,5-7 0,-6 10-847,0 0 0,1 1 1,-1-1-1,1 1 1,0 0-1,-1-1 0,1 1 1,-1 0-1,1 0 1,-1 0-1,1 0 1,0 0-1,-1 0 0,3 1 1,-2-1 30,3 1-70,1-1 0,0 1 0,0 0 0,-1 0 0,9 2 0,17 5 212,128 13 1592,-118-20-1482,65-7 0,-79 3-418,315-31 924,88-10-950,129 16-383,-553 28 146,10 0-269,28 3 0,-42-3 161,1 0 0,-1 1 0,1-1 0,-1 1 0,0-1 0,1 1 0,-1 0 0,0 0 0,1 0 0,-1 0 0,0 0-1,0 1 1,0-1 0,0 1 0,0-1 0,-1 1 0,1 0 0,0-1 0,1 4 0,-2-4-53,-1 0-1,1 1 1,-1-1-1,1 0 1,-1 0-1,0 1 1,0-1-1,0 0 1,1 1-1,-1-1 1,-1 0-1,1 1 1,0-1-1,0 0 1,0 1-1,-1-1 1,1 0-1,-1 3 1,0-3 52,-4 12-4325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3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8192,'0'3'4115,"0"23"4752,0 3-8516,-5 32 1,2-41-105,1 0 1,2 34-1,0-32-184,0-15-30,0 0 0,1 0 0,0 0 0,0 0 0,0 0 0,1 0 0,0 0 0,0-1 0,1 1 0,0-1 0,0 1 0,1-1 0,0 0 0,0 0 0,0-1 0,0 1 0,1-1 0,0 0 0,0 0 0,11 7 0,-1-3 78,0-1 0,0-1 0,1 0 1,0-1-1,1 0 0,-1-2 0,1 0 0,26 3 0,50 0-638,-1-7-3506,-57 0 1113,12-4-6658,-25 3 5173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7.4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 10368,'0'-5'4704,"10"-1"-3648,-6 3-161,12-2-383,10-9-32,10 0-288,6-4-64,5-1-64,-1 0-768,11 1-224,22 5-1183,8 4-481,7-2-1376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59.2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11 267 8320,'-4'5'999,"3"-4"-690,1 0-1,-1 0 1,0 0 0,1 0-1,-1 0 1,0 0 0,1 0 0,0 0-1,-1 0 1,1 0 0,-1 3 0,2-4 26,0-1 1,1 1 0,-1 0 0,0 0 0,0-1 0,0 1 0,0-1 0,0 1 0,0-1-1,2 0 1,-2 0-308,130-75 957,-118 70-925,152-78-1878,2-7-3345,-124 67 1873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4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16 10624,'-10'-15'11375,"10"58"-10889,5 121 308,12 60-559,13 53-1126,16 20-6372,-36-245 2815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4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9216,'-11'0'10805,"22"0"-8885,12 7-890,-16-5-898,0 0 0,0 0 0,0-1 0,14 2 0,118 1 130,121 16-3425,-172-12-2874,-71-7 1808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4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1 9216,'-13'46'3061,"12"-43"-2715,0 0 0,1 0 0,-1 0-1,1 1 1,-1-1 0,1 0 0,0 0 0,0 0 0,1 4 0,0 4 1651,-1-11-1922,0 0-1,0 1 1,0-1 0,0 0-1,0 1 1,0-1 0,0 0-1,1 0 1,-1 1 0,0-1 0,0 0-1,0 0 1,0 1 0,1-1-1,-1 0 1,0 0 0,0 1 0,1-1-1,-1 0 1,0 0 0,0 0-1,1 0 1,-1 1 0,0-1 0,0 0-1,1 0 1,-1 0 0,0 0-1,1 0 1,-1 0 0,0 0 0,1 0-1,-1 0 1,0 0 0,1 0-1,19-1 1434,-17 1-1172,71-10 842,41-4-767,81 6-1309,-61 17-3254,-81-1 1389,-6-3-1919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5.4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82 7808,'-12'-36'3754,"5"23"-3024,6 11-110,0-1 1,-1 0 0,0 1-1,0-1 1,0 1 0,0 0-1,0-1 1,0 1-1,-1 0 1,1 0 0,-1 1-1,1-1 1,-4-1 0,6 3-607,0 0 0,0 0-1,0 0 1,0 0 0,-1-1 0,1 1 0,0 0 0,0 0 0,0 0 0,0 0 0,0 1 0,-1-1 0,1 0 0,0 0-1,0 0 1,0 0 0,0 0 0,0 0 0,0 0 0,-1 0 0,1 0 0,0 0 0,0 0 0,0 0 0,0 0 0,0 0-1,0 1 1,0-1 0,-1 0 0,1 0 0,0 0 0,0 0 0,0 0 0,0 0 0,0 1 0,0-1 0,0 0 0,0 0-1,0 0 1,0 0 0,0 0 0,0 1 0,0 9 333,4 12-42,-4-21-270,45 194 1064,27 51-913,-69-238-180,2 6 1,72 233 135,-61-179-809,13 121 1,-24-143-1498,-2 1 1,-5 61-1,-3-60-2518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5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97 10624,'-4'10'6503,"17"-10"-1860,-7 0-5571,16 0 1443,25-4 0,10-2-126,207-11 693,-31 3-730,149-6-176,20-8-1157,-203 14-1912,-69 11-1840,-76 3 253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3 163 9344,'0'0'171,"0"0"0,0-1 0,-1 1 1,1 0-1,0-1 0,0 1 0,-1-1 0,1 1 1,0 0-1,0-1 0,0 1 0,0-1 1,0 1-1,0-1 0,0 1 0,0 0 0,0-1 1,0 1-1,0-1 0,0 1 0,0-1 1,0 1-1,0 0 0,0-1 0,0 1 0,0-1 1,1 1-1,-1-1 0,0 1 0,8-10-168,-7 8 650,8-11 1298,1 0 0,14-16 0,-19 24-1873,1 1-1,-1 0 1,1 0 0,0 0-1,0 0 1,0 1-1,12-4 1,21-5 363,0 2 0,57-7 0,-52 12 41,1 2 1,0 2 0,61 6-1,-96-4-299,0 0-1,-1 1 0,1 0 1,16 6-1,-21-6-79,-1 0-1,1 0 0,0 1 0,-1 0 1,1 0-1,-1 0 0,0 1 1,0-1-1,-1 1 0,7 8 1,-5-7-14,-1 1 1,0 0 0,-1 1 0,0-1-1,0 1 1,0-1 0,-1 1 0,1 0-1,-2 0 1,1 0 0,0 8 0,-1 3 4,0 0 0,-2 1 0,0-1 1,-1 1-1,-8 32 0,-1-18-10,-2-1 1,0 0-1,-3-1 0,-33 52 0,-91 104 108,136-182-223,0 1 0,1 0-1,0-1 1,0 1 0,0 0-1,1 1 1,-3 11 0,5-16 27,-1 1-1,1-1 1,0 0 0,1 1 0,-1-1 0,0 0 0,1 0 0,-1 1-1,1-1 1,0 0 0,-1 0 0,1 0 0,0 0 0,0 0 0,1 0-1,-1 0 1,0 0 0,1 0 0,-1-1 0,1 1 0,-1-1 0,1 1-1,0-1 1,3 3 0,5 3 16,0-1 1,1 0-1,14 6 0,-20-10-5,19 7 33,2 0-1,-1-1 1,48 7 0,82 3-164,-106-14-39,-34-2 13,194 14-6372,-146-18-139,-41 1 1760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6:29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1167 9728,'-12'-98'3120,"11"92"-2910,0 1 1,1-1-1,0 1 1,0-1-1,1 1 0,0-1 1,0 1-1,0 0 1,0-1-1,1 1 1,0 0-1,0 0 1,1 0-1,-1 0 1,1 0-1,0 0 1,5-6-1,-5 7 209,-1 1-105,0 0 0,1 0 0,-1 0 0,1 0 0,-1 0 0,1 1 0,0-1 0,5-2 0,-7 4-270,0 1 0,0-1 1,0 1-1,0 0 1,1-1-1,-1 1 1,0 0-1,0 0 1,1 0-1,-1 0 0,0 0 1,0 0-1,0 0 1,1 0-1,-1 0 1,0 1-1,0-1 0,1 0 1,-1 1-1,0-1 1,0 1-1,0-1 1,0 1-1,0 0 0,0-1 1,0 1-1,0 0 1,0 0-1,0 0 1,1 1-1,0 1 14,1 0-1,-1 0 0,0 0 1,0 0-1,0 0 1,0 1-1,0-1 1,1 5-1,9 33 276,-2 0 0,6 55-1,-12-75-263,16 130 336,34 553 337,-52-685-737,26 462 166,17 455 117,-8-114-294,-27-575-20,7 328-380,3-142 460,-20-364-66,0-36-27,6 59-1,-6-88 61,1-1 1,-1 0-1,1 0 0,0 0 1,0 0-1,0 0 0,1 0 1,-1 0-1,1 0 0,0 0 1,-1-1-1,1 1 0,0 0 1,1-1-1,-1 0 0,0 0 1,1 1-1,-1-1 0,1-1 1,0 1-1,-1 0 0,1-1 1,0 1-1,0-1 0,0 0 1,0 0-1,4 1 0,2 1 45,0 0 1,0-1-1,0 0 0,0-1 0,0 0 0,1 0 0,-1-1 0,11-1 0,6 0 54,123-6 319,-113 5-371,236-26 86,55-21-76,-268 40-65,411-79 30,-149 16-19,80-15-176,-156 43 2,-211 38 118,500-81-624,-197 41 102,-320 44 545,-10 1 20,0 0 0,0 0 0,-1 0 0,1-1 0,0 0 0,0 0 0,-1-1 0,0 0 0,12-7 0,-16 9-5,-1 0 0,1 0 0,-1 0-1,0 0 1,0 0 0,0 0 0,0-1 0,0 1 0,0 0 0,0-1 0,0 1-1,0-1 1,0 1 0,-1-1 0,1 1 0,0-3 0,-1 1-3,1-1 0,-1 1 0,0-1 0,0 1 0,-2-7 0,2 6-4,-1-3-7,0 0-1,-1 1 1,1-1-1,-5-10 1,-27-56 29,-73-116 0,75 136 110,3-1-1,-31-80 1,49 111-91,-28-77 244,-42-177-1,79 273-279,-35-157 231,-17-187-1,48 307-207,-56-615 159,54 557-201,-25-306-305,-13-58-219,2 82 91,-12 59 187,1 65 266,-12 34 155,18 79-29,-6 3 1,-79-146 0,116 255-111,-1 2 0,-2 0 1,-33-37-1,41 53-18,-1 2 0,-1 0 0,1 0 0,-2 1 0,0 1 0,0 0 0,0 1 0,-32-13 0,26 13-21,-1 1 1,1 1 0,-39-8 0,-52 3-55,90 11 58,-59-3-35,-1 3 0,-105 14 1,134-9 39,-502 57-23,534-58 32,-289 42 11,-10 14-12,290-53-9,-540 105-1168,357-75-1569,68-32-1014,134-4 3341,-114-1-5137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0.4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386 198 6784,'1'-24'6791,"0"13"-5722,-1 1-1,0-1 1,-1 1 0,0-1-1,-1 1 1,-4-18-1,3 19-548,0 0-21,-1 0 0,1 1-1,-1 0 1,-8-13-1,11 19-457,0 1 0,0 0-1,0 0 1,0-1 0,0 1-1,0 0 1,-1 0 0,1 0-1,0 0 1,0 0 0,-1 0 0,1 1-1,-1-1 1,1 0 0,-1 1-1,1-1 1,-1 1 0,1-1-1,-1 1 1,1 0 0,-1 0-1,1-1 1,-1 1 0,0 0 0,1 1-1,-1-1 1,1 0 0,-1 0-1,1 1 1,-1-1 0,1 1-1,-1-1 1,1 1 0,-3 0 0,-4 5-4,-1-1 0,1 1 1,0 1-1,0-1 1,1 1-1,-8 9 1,-39 53 31,33-39-64,2-5-24,1 1 0,1 1 1,2 1-1,0 0 0,2 1 1,2 0-1,0 1 0,2 0 1,-7 41-1,9-23 68,-1 54 1,7-74 9,2 1 0,1-1 1,8 40-1,-6-52-24,0 0 1,1-1 0,0 0-1,1 0 1,1 0 0,1 0-1,9 14 1,-9-19-14,0 0 0,0 0 0,1-1 0,1 0 0,-1 0 0,1-1 0,1 0 1,-1-1-1,1-1 0,12 7 0,-5-6 169,0 0 0,0-2 0,0 1-1,1-2 1,-1-1 0,32 2 0,114-6 257,-157 1-456,123-11 80,42 0-384,-172 11 305,42 1-1987,-1 3-3717,-23-4 2228,5-5-1652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1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287 130 8704,'0'-1'331,"-1"0"0,0-1 1,1 1-1,-1 0 0,0 0 1,1 0-1,-1 0 1,0 0-1,0 0 0,0 0 1,0 0-1,0 0 0,0 0 1,0 0-1,-1 0 0,1 1 1,0-1-1,0 1 0,-1-1 1,1 1-1,0-1 0,-1 1 1,-2-1-1,-2-1 118,-1 1 0,0-1 0,1 1 0,-10 0 0,8 1-75,-1 0 1,1 1 0,-1 0 0,1 0-1,-9 3 1,13-3-291,0 1 0,1-1 0,-1 1 0,1 0 0,0 0 0,-1 0 0,1 0 0,0 1 0,0-1 0,0 1 0,1 0 0,-1 0 0,-2 4 0,-9 14-5,1 1 1,1 0 0,2 1 0,0 0 0,1 1-1,1 0 1,2 0 0,-5 29 0,2 8-80,3 1 1,3 67 0,10 21 46,-5-128-17,2 0 0,1 0 0,0-1 0,15 36 0,-18-51 8,1 0 0,0 0 0,1 0 0,0-1 0,0 1 0,0-1 0,0 0 0,1 0 0,0-1-1,8 7 1,-5-6 55,-1-1-1,0 0 1,1 0-1,0-1 1,0 0-1,0 0 1,17 2-1,-8-2 70,0-1-1,0 0 1,0-2-1,0 0 1,0-1 0,0-1-1,32-7 1,-37 6-95,1-1 0,-1 0 0,0-1-1,-1 0 1,1-1 0,-1-1 0,0 0 0,-1 0 0,1-1 0,-1 0 0,10-12 0,-2-1 128,-1-1-1,27-45 1,18-54 304,-39 72-261,22-66 0,-39 97-201,-1-1 0,0 0 0,-2 0 0,0-1 1,-1 1-1,-1 0 0,-2-21 0,0 31-14,0 0 0,-1 0 1,0 0-1,-1 0 0,0 0 0,0 1 0,-1-1 0,0 1 0,-1 0 1,-5-8-1,2 5-19,0 1-1,-1 0 1,-1 1 0,0 0 0,0 0 0,-14-9 0,-6 0-47,-1 1 1,-1 2-1,0 0 1,-44-11-1,-29-3-231,3 1-2774,101 28 2949,1 0 0,-1-1 1,1 1-1,-1 0 0,1 0 0,-1 0 1,1 0-1,0-1 0,-1 1 0,1 0 1,0 0-1,-1-1 0,1 1 0,0 0 1,-1 0-1,1-1 0,0 1 0,-1-1 0,1 0 1,4-4-1783,18-2-692,-19 6 2405,18-4-2395,1 1 1,40-1-1,-58 5 2336,72-4-3927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2.0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441 44 7296,'0'-1'287,"0"0"1,0 0-1,0 0 1,0 0-1,0 0 0,-1 0 1,1 0-1,0 0 1,-1 0-1,1 0 1,0 0-1,-1 1 1,1-1-1,-1 0 0,0 0 1,1 1-1,-1-1 1,1 0-1,-1 0 1,0 1-1,0-1 1,1 1-1,-1-1 0,0 1 1,0-1-1,0 1 1,0-1-1,1 1 1,-3-1-1,-7-4 401,6 3-420,0-1 0,0 2 0,0-1 0,0 0 0,-1 1 0,1 0 0,0 0 0,-1 0 0,1 0-1,-1 1 1,0 0 0,1 0 0,-1 0 0,1 0 0,-1 1 0,1 0 0,-1 0 0,1 0-1,0 0 1,-1 1 0,1 0 0,0-1 0,-7 6 0,-6 4-194,1 0 1,0 2-1,1 0 0,-15 16 1,24-24 3,-29 31-50,-42 53 0,61-68-26,2 0-1,1 0 1,0 1 0,-15 39-1,27-57-10,-1 1-1,1-1 0,0 1 1,0 0-1,1-1 0,-1 1 1,1 7-1,0-10 3,1 0 1,-1 0-1,0 0 1,1 0-1,-1 1 0,1-1 1,-1 0-1,1 0 1,0 0-1,0 0 0,0-1 1,0 1-1,0 0 1,1 0-1,-1-1 0,0 1 1,1 0-1,2 1 1,0 0-12,1 0 0,0-1 1,0 1-1,0-1 0,0 0 1,1-1-1,8 3 1,42 3 32,-33-5-39,53 4 11,-27-3-46,71 14 0,-106-14 67,0 0 1,0 2-1,-1-1 0,0 2 1,1 0-1,-2 0 0,1 2 1,-1-1-1,18 15 0,-26-18 64,1 1 0,-1-1 0,0 1 0,0 0 0,0 0 0,0 0 0,-1 1 0,0-1 0,0 1 0,-1 0 0,0 0 0,3 8 0,-4-5 133,1 0 0,-1 0 1,-1 0-1,0 0 1,0 0-1,-1-1 0,0 1 1,-2 11-1,1-11-77,-1 1 0,0-1-1,0 0 1,-1 0 0,0 0 0,-1 0-1,0-1 1,0 1 0,-1-1 0,-8 9-1,5-8-54,-1 1 0,0-2 0,-1 1 0,1-2 0,-2 1 0,-20 9 0,3-4-172,-1-2 0,-1-1 0,0-2 1,0-1-1,-46 4 0,63-9-166,-29 3-846,40-5 780,0 0 1,0 0-1,0 0 0,-1-1 1,1 1-1,0-1 0,0 0 1,0 0-1,-5-2 0,8 3 282,0 0-1,0 0 1,0 0-1,0 0 1,0 0 0,0 0-1,-1 0 1,1 0-1,0 0 1,0 0-1,0 0 1,0-1-1,0 1 1,0 0-1,0 0 1,0 0 0,0 0-1,0 0 1,0 0-1,0 0 1,0 0-1,0-1 1,0 1-1,0 0 1,0 0 0,0 0-1,0 0 1,0 0-1,0 0 1,0-1-1,0 1 1,0 0-1,0 0 1,0 0-1,0 0 1,0 0 0,0 0-1,0 0 1,0 0-1,0-1 1,0 1-1,0 0 1,0 0-1,0 0 1,1 0-1,-1 0 1,0 0 0,0 0-1,0 0 1,0 0-1,0 0 1,0 0-1,0 0 1,0-1-1,1 1 1,-1 0-1,8-4-1146,-7 4 806,61-23-6991,-18 5 3312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0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9 177 6912,'-8'-3'10562,"8"2"-10139,1-9 1765,1 6-2223,0 0 1,0 0 0,1 1 0,4-6 0,4-2 186,0 0 0,0 1 0,1 1 0,0 0 0,1 0 0,0 1 0,0 1 0,18-7 0,-1 2 126,1 1 0,58-11 1,-77 20-140,1 0 1,0 1-1,0 0 1,0 1-1,14 2 1,-20-1-56,-1 0 1,0 0-1,0 0 1,0 1-1,-1 0 0,1 1 1,0-1-1,-1 1 0,0 0 1,1 0-1,-1 1 1,9 7-1,-8-4 8,1 0-1,-1 0 1,0 1-1,-1-1 1,0 1-1,0 0 1,4 11-1,0 3 34,-1-1-1,-1 1 1,0 0-1,-2 1 0,5 43 1,5 140 46,-2 110-123,-13-302-61,1 0 1,1 0-1,0 0 1,1-1-1,9 24 1,-12-35 24,1 0 0,-1-1 0,1 1 0,0 0 0,0-1 0,-1 1 0,1-1 0,0 1 0,1-1 0,-1 0 0,0 1 0,0-1 0,0 0 0,1 0 0,-1 0 1,1 0-1,-1 0 0,1 0 0,-1 0 0,1 0 0,0-1 0,-1 1 0,1 0 0,0-1 0,-1 0 0,1 1 0,0-1 0,0 0 0,-1 0 0,1 0 0,0 0 0,0 0 0,0 0 0,2-1 0,24-7 168,0-1 1,36-16-1,-14 4-166,279-83-1609,-238 83-3835,-79 19 3559,-1 1-955,-1 1-1638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2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54 8832,'0'-1'253,"0"0"0,0-1 0,0 1 1,0-1-1,-1 1 0,1 0 0,0-1 1,-1 1-1,1 0 0,-1-1 0,1 1 1,-1 0-1,0 0 0,1-1 0,-1 1 1,0 0-1,-1-1 0,-1 0 251,1 0 0,-1 0 0,0 0 0,1 1 0,-6-3-1,-14-9 2881,22 13-3353,-1 0 1,1-1-1,0 1 1,0 0-1,0 0 1,0 0 0,0 0-1,0-1 1,-1 1-1,1 0 1,0 0-1,0 0 1,0 0-1,0-1 1,-1 1-1,1 0 1,0 0-1,0 0 1,0 0 0,-1 0-1,1 0 1,0 0-1,0 0 1,0 0-1,-1 0 1,1 0-1,0 0 1,0 0-1,-1 0 1,1 0-1,0 0 1,0 0-1,0 0 1,-1 0 0,1 0-1,0 0 1,0 0-1,-1 0 1,1 0-1,0 0 1,0 0-1,0 1 1,-1-1-1,1 0 1,0 0-1,0 0 1,0 0 0,0 0-1,0 1 1,-1-1-1,1 0 1,0 0-1,0 0 1,0 1-1,0-1 1,0 0-1,0 0 1,0 0-1,0 1 1,0-1 0,0 0-1,0 17 378,0-15-389,2 11 95,0-1 0,1 0 0,0-1-1,1 1 1,1 0 0,9 18 0,-2-9 90,1 0 0,23 28-1,-4-14 88,72 62 0,-72-70-95,-1 1-1,53 65 1,22 45 43,-96-128-1053,-9-9 308,0-1 1,0 1-1,1-1 0,-1 0 1,0 1-1,1-1 0,-1 0 1,0 0-1,1 0 0,-1 0 0,0 0 1,1 0-1,-1 0 0,0 0 1,0-1-1,1 1 0,-1 0 1,0-1-1,2 0 0,12-3-4033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3.0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20 8448,'-21'-19'10053,"15"26"-8864,3 0-996,1 0-1,0 0 1,0 1-1,0-1 1,1 1-1,0-1 1,0 13 0,0 2 69,-31 360 1732,13-145-1615,-32 251 218,37-399-589,-15 85 27,23-151-97,1-2 6,-5 34 0,9-50-263,1 1 0,0-1-1,0 0 1,0 0 0,1 1-1,-1-1 1,1 0 0,0 0 0,1 0-1,0 0 1,3 9 0,-5-14 184,1 1 0,-1 0 0,0-1 0,1 1 0,-1-1 0,0 1 0,1-1 0,-1 1 0,1 0 0,-1-1 0,1 0 0,-1 1 0,1-1 0,-1 1 0,1-1-1,-1 0 1,1 1 0,0-1 0,-1 0 0,1 1 0,0-1 0,-1 0 0,1 0 0,0 0 0,-1 0 0,1 0 0,0 1 0,-1-1 0,1-1 0,0 1 0,-1 0 0,1 0 0,0 0 0,-1 0 0,1 0 0,0 0 0,0-1 0,18-11-4419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4.2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0 7808,'-2'13'4398,"-9"10"-2101,4-5-1675,0 0-181,4-11-303,0 0 0,1 1 0,0-1 1,1 0-1,-1 1 0,1 9 0,1-17-109,0 1-1,0-1 1,0 0 0,0 1 0,0-1 0,0 0-1,0 1 1,0-1 0,1 0 0,-1 1 0,0-1-1,0 0 1,0 0 0,1 1 0,-1-1 0,0 0-1,0 0 1,1 1 0,-1-1 0,0 0 0,1 0-1,-1 0 1,0 1 0,1-1 0,-1 0 0,0 0-1,1 0 1,-1 0 0,0 0 0,1 0 0,-1 0-1,19 0 845,-15-1-669,1 0 0,0 0 0,-1 0 0,0 0-1,1-1 1,4-3 0,-7 4-122,0 0 1,0 0-1,0 0 1,-1-1-1,1 1 1,0 0-1,-1-1 0,1 0 1,-1 1-1,0-1 1,0 0-1,1 0 0,-1 0 1,0 1-1,-1-1 1,1 0-1,0 0 0,0-1 1,-1 1-1,1 0 1,-1 0-1,0 0 0,0 0 1,0-4-1,-1 2 3,0 1-1,0-1 1,0 1-1,0 0 1,-1-1-1,0 1 1,0 0-1,0 0 1,0 0-1,0 1 1,0-1-1,-1 0 1,1 1-1,-6-4 1,7 5-70,0 0 0,0 0-1,0 0 1,0 0 0,-1 1 0,1-1 0,0 0 0,0 1 0,-1-1-1,1 1 1,0 0 0,-1-1 0,1 1 0,0 0 0,-1 0-1,1 0 1,-1 0 0,1 0 0,0 0 0,-1 0 0,1 0 0,-3 1-1,2 0-8,0 0 0,-1 1 0,1-1 0,0 0 0,0 1 0,0-1 0,0 1 1,0 0-1,1 0 0,-1 0 0,-3 4 0,3-3-22,-1 1 0,1 0 0,0 0 0,0 1 0,0-1 1,0 0-1,1 1 0,0-1 0,0 1 0,0-1 0,0 1 1,1 0-1,0 8 0,0-12 5,0 0-1,0 0 1,1 0 0,-1 0-1,0 1 1,1-1 0,-1 0-1,1 0 1,-1 0 0,1 0-1,0 0 1,-1 0 0,1 0-1,0 0 1,0 0 0,-1 0-1,1-1 1,0 1 0,0 0-1,2 1 1,0-1 25,0-1 1,-1 1-1,1 0 1,0-1-1,0 1 0,0-1 1,6 0-1,-4-1 78,1 1 0,0-1 0,0 0 0,0 0 0,-1-1-1,1 0 1,-1 0 0,1 0 0,5-4 0,-9 5-27,1 0 0,-1-1 0,0 1 0,0-1 0,0 1 0,0-1 0,0 0 1,0 0-1,0 0 0,0 0 0,-1 0 0,1 0 0,-1 0 0,0-1 0,1 1 0,-1 0 1,0-1-1,0 1 0,-1-1 0,1 1 0,-1-1 0,1-3 0,-1 5-47,0 0-1,0 0 1,0 0-1,-1 0 1,1 0-1,-1 0 1,1 0-1,-1 0 1,1 0-1,-1 0 1,1 0-1,-1 0 1,0 0-1,1 0 1,-1 0-1,0 0 1,0 1-1,0-1 1,0 0-1,0 1 1,0-1-1,0 1 1,-1-2-1,-28-8 61,26 9-74,-2-1-52,0 1 1,1 0 0,-12 0-1,0 5-1450,17-4 1332,-1 0 0,1 0 0,0 1 0,-1-1 0,1 0 0,-1 0-1,1 1 1,0-1 0,-1 1 0,1-1 0,0 0 0,-1 1 0,1-1 0,0 1 0,-1-1 0,1 0 0,0 1 0,0-1 0,0 1 0,-1-1 0,1 1 0,0-1 0,0 1-1,0-1 1,0 2 0,0-2 12,1 0-1,-1 1 1,0-1 0,1 0-1,-1 1 1,0-1-1,1 0 1,-1 1-1,1-1 1,-1 0-1,1 0 1,-1 1-1,0-1 1,1 0-1,-1 0 1,1 0-1,-1 0 1,1 0-1,-1 0 1,1 0-1,-1 0 1,1 0 0,-1 0-1,1 0 1,-1 0-1,1 0 1,-1 0-1,1 0 1,2-1-710,12 1-3584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6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15 7680,'-1'-2'502,"0"1"-1,0 0 1,-1 0 0,1 0 0,0 0 0,-1 0-1,1 0 1,-1 0 0,1 0 0,-1 0 0,1 1-1,-1-1 1,1 1 0,-1-1 0,0 1 0,1 0-1,-1-1 1,0 1 0,1 0 0,-1 0 0,-3 1-1,5 0-350,0 0 0,-1 1 0,1-1 0,0 1 0,0-1 0,0 1 0,0-1 0,0 1 0,1 1 0,31 113 1694,-15-64-1421,30 62 1,-31-84-152,0 0 0,2-1 0,28 36 0,-26-43 59,1-1 0,33 26-1,16 15-558,-59-55-2514,-1-6-2630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6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219 19 10368,'-1'-4'793,"1"3"-191,-1-1-1,1 1 0,-1 0 0,1 0 1,-1 0-1,1 0 0,-1-1 1,0 1-1,1 0 0,-2-1 0,2 2-507,-1 0 0,1 0 0,0 0-1,0 0 1,0 0 0,-1 0 0,1-1-1,0 1 1,0 0 0,0 0 0,0 0-1,-1 0 1,1 0 0,0 0 0,0 0-1,0 1 1,-1-1 0,1 0 0,0 0-1,0 0 1,0 0 0,-1 0 0,1 0-1,0 0 1,0 0 0,0 0 0,0 0-1,0 1 1,-1-1 0,1 0 0,-8 12 599,4 0-444,0-1 0,-4 19 0,-32 137 898,-11 108-555,5 84-363,14-15-37,21-23-165,11-183-2485,0-122 1929,0-10-77,0-6 447,-1 1 0,1 0 0,0 0 0,0 0 0,0-1 0,0 1 0,0 0 0,0 0 0,0-1 0,1 1 0,-1 0 0,0 0 0,0-1 0,1 1 0,-1 0 0,0 0 0,1-1 1,-1 1-1,1 0 0,-1-1 0,1 1 0,-1-1 0,1 2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7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94 7424,'0'-55'9866,"-5"32"-6506,5 22-3092,0 0 1,0 0-1,0 0 1,0 0-1,0-1 0,0 1 1,0 0-1,0 0 1,-1 0-1,1 0 0,0 0 1,-1-2-1,0 5-208,0-1 0,1 0-1,0 0 1,-1 0 0,1 1-1,0-1 1,0 0 0,-1 1 0,1-1-1,0 0 1,0 0 0,0 1 0,1 1-1,-1 444 692,0-252-9491,0-181 3658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7.7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15 10624,'-15'-5'10229,"17"5"-9291,103-9 1505,-83 9-2310,10-1-110,0 2-1,-1 0 1,1 3-1,43 9 0,65 35-2585,-120-41 1569,14 8-1679,-15-2-3470,-13-8 2229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8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 9856,'5'5'8773,"-4"-5"-8656,-1-1 1,0 1-1,0 0 1,0-1-1,1 1 0,-1-1 1,0 1-1,0 0 1,1-1-1,-1 1 1,0 0-1,1-1 0,-1 1 1,1 0-1,-1-1 1,0 1-1,1 0 1,-1 0-1,1 0 0,-1-1 1,0 1-1,1 0 1,-1 0-1,1 0 1,-1 0-1,1 0 1,-1 0-1,1 0 0,13-1 336,-13 1-391,197 2 1551,-5 1-1911,-59-5-2948,-1-12-4876,-85 11 4042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7:58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33 8704,'-2'-12'3176,"-5"7"1457,0 2-2656,-8-10 2476,14 14-3871,-1 3-464,0-1 0,1 0 0,-1 1 1,1-1-1,0 0 0,0 1 1,1-1-1,-2 8 0,3 32 0,1-18 70,8 114 255,10 205 37,-8-83-85,-8-152-230,2 513 18,-6-407-6419,0-214 6030,0 6-2547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4.8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1 149 8960,'0'0'4640,"1"1"-4214,1 3-290,1 0 0,0-1-1,0 1 1,0-1-1,0 0 1,1 0 0,-1 0-1,1-1 1,0 1 0,-1-1-1,1 0 1,0 0 0,1 0-1,-1 0 1,7 1 0,6 1 215,0-1 1,32 2-1,-29-4-93,209 24 1257,75 5-764,94-22-15,5-25-250,769-97 490,-426 26-422,-298 49-340,-191 27-321,259 22 0,-454-4-653,-38-2-821,1-2 1,-1 0-1,29-3 1,-27-3-905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2.2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 10880,'-1'1'765,"0"0"1,0 0 0,0 0 0,0 0 0,0 0-1,0 1 1,1-1 0,-1 0 0,0 0 0,0 3-1,1-4-733,0 1 0,0-1 0,0 1 0,0-1 0,0 1 0,0-1 0,0 1 0,0-1 0,1 0 0,-1 1 0,0-1-1,0 1 1,0-1 0,1 1 0,-1-1 0,0 1 0,1-1 0,-1 0 0,0 1 0,1-1 0,-1 0 0,0 1 0,1-1 0,-1 0-1,1 0 1,-1 1 0,0-1 0,1 0 0,-1 0 0,1 0 0,-1 1 0,1-1 0,-1 0 0,2 0 0,2 1 97,0 0-1,1-1 1,-1 1 0,1-1 0,0 0 0,6-1-1,9 0 139,122-3-289,-115 2-1882,-1 2 0,0 0 1,30 6-1,-24-1-2320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5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331 63 6912,'4'-4'1219,"2"-11"6724,-22 1-5538,13 11-2267,0 0 0,0 0 0,0 1 0,0 0 0,0-1 0,-1 1 0,1 1-1,-1-1 1,1 0 0,-1 1 0,0 0 0,0-1 0,1 2 0,-1-1 0,0 0-1,0 1 1,0 0 0,0 0 0,0 0 0,0 0 0,0 0 0,0 1 0,0 0-1,1 0 1,-1 0 0,-5 2 0,-7 4-78,1 0 0,0 2-1,0-1 1,1 2 0,-25 21 0,29-23-36,1 1 1,0 0 0,1 1 0,0 0-1,0 1 1,1-1 0,1 1 0,-10 21-1,10-12-31,0 0 0,1 0 0,1 1 0,2 0 0,-1-1 0,2 1 0,1 0-1,3 29 1,1-19-3,1 0-1,2-1 0,0 1 1,3-1-1,12 28 0,-16-44 11,0-1 0,1 0 0,1 0 0,0-1 0,14 17 0,-14-21 0,-1 0 0,1-1 0,1 0 0,0 0 0,0-1 0,0 0 0,1-1 0,9 5 0,2-2-213,0 0 0,0-2 0,1 0 1,-1-2-1,1 0 0,0-1 0,0-1 0,1-2 0,-1 0 0,0-1 0,0-1 0,0-1 0,39-11 0,-49 10-381,-1-1 1,0 0-1,-1 0 0,1-1 0,-1-1 1,0 1-1,-1-2 0,12-10 0,26-31-3784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6.1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171 79 8448,'-2'-2'326,"0"0"1,0-1 0,0 1-1,0 1 1,-1-1 0,1 0-1,-1 0 1,0 1 0,1-1-1,-1 1 1,0 0 0,0 0-1,0 0 1,0 0 0,0 1-1,0-1 1,0 1-1,0 0 1,0 0 0,0 0-1,0 0 1,0 0 0,0 0-1,0 1 1,-5 1 0,3 0-223,1-1 1,-1 1-1,1 0 0,0 0 1,0 0-1,0 0 1,0 1-1,0-1 1,1 1-1,-1 0 1,1 1-1,0-1 1,0 0-1,0 1 0,0 0 1,0-1-1,-2 7 1,-1 3-106,1 0 0,1 0 0,1 1 0,0-1 0,0 1 0,0 17 0,3 82 8,1-89-2,1 12 1,1 0 0,8 41 1,-8-64-9,0 0 0,1-1 0,1 1 0,-1-1 0,2 0 0,0 0 1,0-1-1,1 0 0,11 14 0,-14-21 16,-1 0 0,0-1 1,1 0-1,-1 0 0,1 0 0,0 0 0,0 0 0,0-1 0,1 0 0,-1 0 1,0 0-1,1 0 0,0-1 0,-1 1 0,1-1 0,5 0 0,-3 0 33,-1-2-1,1 1 1,0-1-1,-1 0 1,1 0-1,-1 0 0,1-1 1,-1 0-1,0 0 1,9-5-1,3-4 126,-1 0 1,0 0-1,-1-2 0,0 0 1,-1-1-1,20-23 0,-11 8 174,0-1-1,31-54 1,-46 68-239,0-1 0,-2 0 0,0 0 0,0-1 0,-2 0 0,0 0 1,3-26-1,-8 37-90,1 0 0,-1 0 1,-1 0-1,1 0 0,-1-1 1,0 1-1,-1 0 1,0 0-1,0 1 0,0-1 1,-1 0-1,-5-9 0,2 7-32,0 0-1,0 1 1,-1 0-1,0 0 1,-1 1-1,0 0 1,-15-12-1,5 8-252,1 0 0,-1 0 0,-31-11 0,41 18-94,-2 1 0,1 0-1,0 0 1,0 1 0,-1 1 0,0 0 0,1 0 0,-1 0-1,1 2 1,-12 0 0,19 0 84,-1-1-1,0 1 1,1 0-1,-1 0 1,1 0-1,0 1 1,-1-1-1,1 1 1,-4 2-1,6-4 154,-1 1 0,1-1 0,0 1-1,-1-1 1,1 0 0,0 1 0,-1-1-1,1 1 1,0-1 0,0 0 0,-1 1-1,1-1 1,0 1 0,0-1-1,0 1 1,0-1 0,0 1 0,-1-1-1,1 1 1,0-1 0,0 2 0,1-2-46,-1 1 0,1 0 1,-1-1-1,0 1 0,1 0 0,-1-1 1,1 1-1,-1-1 0,1 1 1,0-1-1,-1 1 0,1-1 1,-1 0-1,1 1 0,0-1 1,-1 0-1,1 1 0,0-1 0,-1 0 1,2 0-1,22 5-2986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6.55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159 74 10240,'4'-7'673,"4"-6"1116,-1-1 1,11-25 4027,-34 54-4175,-56 85-863,6-29-616,55-60-150,8-8-42,0 0 1,0 0-1,1 0 0,0 0 0,-1 0 1,1 0-1,0 1 0,0-1 0,1 1 1,-1-1-1,1 1 0,0 0 0,0-1 1,0 1-1,0 0 0,1 0 1,-1 0-1,1 0 0,0-1 0,0 1 1,1 0-1,-1 0 0,1 0 0,0 0 1,0 0-1,0-1 0,0 1 1,1-1-1,-1 1 0,5 6 0,0 0-113,1 1 0,0-2 0,1 1 0,0-1 0,14 13 0,52 36-143,-49-40 403,34 33 0,-56-49-31,-1 1 0,0-1 0,0 1 0,0 0-1,0-1 1,-1 1 0,1 0 0,-1 0 0,0 1 0,0-1 0,0 0 0,1 6 0,-1-3 50,-1 0 1,0 0 0,0-1 0,-1 1-1,1 0 1,-4 10 0,0-2 14,0-2 1,-1 1-1,-1-1 0,0 1 1,-13 17-1,11-18-103,0-1 1,-1 0-1,-1-1 1,-11 10 0,17-16-333,0-1 1,0 0 0,-1 1 0,1-2 0,-1 1 0,1-1 0,-1 1 0,0-1 0,0 0 0,0-1 0,0 0 0,-1 1 0,-9 0 0,30-11-7067,-1 4 3711,-2-1 28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6.8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32 32 11648,'-32'-32'11130,"33"36"-11060,-1 0 1,1 0-1,-1 0 1,1 0-1,0 0 1,0 0-1,1 0 1,-1-1-1,1 1 1,0 0-1,3 3 0,3 5-104,19 19-1,-14-17 171,26 30 54,2 3-221,43 60 0,-33-30-606,84 115-6288,-133-190 6689,21 23-3630,-22-23 3418,1-1 0,0 0 0,-1 1 0,1-1 0,0 0 0,0 0 0,0 0 0,0 0 0,0-1 0,0 1 0,1 0 0,2-1 0,-2 0-210,1 0-1,0 0 0,0-1 0,0 1 0,7-3 0,-11 3 650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7.24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94 12 10752,'-2'-1'452,"0"-1"0,0 1 0,0 0 0,0 0 0,0 0 1,0 0-1,0 0 0,0 0 0,0 1 0,0-1 0,0 1 0,-1 0 0,-2-1 1,3 2-291,1-1 1,-1 1 0,1-1 0,-1 1 0,1 0-1,0-1 1,-1 1 0,1 0 0,0 0 0,0 0-1,-1 0 1,1 0 0,0 0 0,0 1 0,0-1-1,0 0 1,1 0 0,-1 1 0,0-1 0,0 0-1,1 1 1,-2 2 0,-2 9 26,0 0 0,1 0-1,0 0 1,1 0 0,0 26 0,0-24-85,-12 748 590,21-489-1592,18-6-2172,-23-248 2404,2 0 0,0 0 0,1 0 0,1-1 0,1 0 0,12 24 1,-17-39 314,1 0 1,0 0 0,0 0 0,0-1 0,1 1-1,-1-1 1,1 1 0,7 4 0,-5-4-578,1-1 0,0 0 0,14 5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8.3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256 47 7808,'1'-1'140,"-1"1"0,0 0-1,0-1 1,0 1 0,0 0 0,0-1 0,0 1 0,0 0 0,0-1 0,0 1 0,0 0-1,0-1 1,0 1 0,-1 0 0,1-1 0,0 1 0,0 0 0,0-1 0,0 1 0,-1 0 0,1 0-1,0-1 1,0 1 0,0 0 0,-1 0 0,1-1 0,0 1 0,0 0 0,-1 0 0,1 0-1,0-1 1,-1 1 0,1 0 0,0 0 0,-1 0 0,1 0 0,0 0 0,-1 0 0,1 0 0,0 0-1,-1 0 1,1 0 0,0 0 0,-1 0 0,1 0 0,-1 0 56,0 0 1,0 0-1,0-1 0,0 1 1,1 0-1,-1 0 0,0 0 1,0-1-1,0 1 0,1 0 1,-1-1-1,0 1 0,0-1 0,-4-3 296,0 0-1,-1 1 1,1-1 0,-1 2-1,1-1 1,-1 0-1,0 1 1,-9-2-1,11 3-442,0 0-1,0 1 1,0-1-1,1 1 1,-1 0-1,0 0 1,0 0-1,0 1 1,0-1-1,0 1 1,0 0-1,0 0 1,1 1-1,-1-1 1,-5 3-1,3 0-57,0 1 1,0-1-1,0 1 0,1-1 0,0 2 0,0-1 0,0 1 0,-6 9 0,2 3-15,0 0-1,2 1 1,0 0 0,1 0-1,1 0 1,1 1-1,1 0 1,1 0-1,0 0 1,1 0-1,4 37 1,-2-50 8,0 0-1,0-1 1,0 1-1,1 0 1,0-1 0,0 1-1,1-1 1,-1 0-1,1 0 1,1 0-1,-1 0 1,1-1 0,0 1-1,1-1 1,-1 0-1,1 0 1,0 0 0,0-1-1,0 0 1,1 0-1,-1 0 1,1 0 0,0-1-1,0 0 1,7 2-1,-6-2-282,-1 0-1,1-1 0,-1 0 0,1 0 0,0 0 0,0-1 0,0 0 1,0 0-1,0-1 0,0 1 0,0-2 0,0 1 0,0-1 1,0 0-1,-1 0 0,1-1 0,8-3 0,29-18-2494,-1-2-1254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8.74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137 21 8448,'-14'-17'5317,"13"16"-5145,0 1-1,0-1 1,0 1 0,0 0-1,0-1 1,0 1 0,0 0-1,0 0 1,0 0 0,0-1-1,0 1 1,0 0 0,0 0-1,0 1 1,0-1 0,0 0-1,0 0 1,0 0 0,0 1-1,-1 0 1,-4 1-107,0 1-1,1-1 1,-1 1-1,1 0 0,0 1 1,0-1-1,1 1 1,-1 0-1,1 1 1,-1-1-1,1 1 1,0-1-1,1 1 1,0 0-1,-1 1 1,1-1-1,1 1 1,-1-1-1,1 1 1,-2 9-1,0 2-62,0 1 0,2 0 0,0 0 0,1 0 0,2 27-1,0-35-4,-1 0-1,1 0 0,1 0 1,0 0-1,0-1 0,1 1 1,0-1-1,1 1 0,0-1 1,0 0-1,1-1 0,10 15 0,-9-15 9,1-1-1,-1 1 1,2-1-1,-1-1 1,1 1-1,0-2 0,0 1 1,1-1-1,14 7 1,-19-10 44,0-1-1,0 0 1,0 1 0,0-1 0,1-1-1,-1 1 1,0 0 0,1-1 0,-1 0 0,1 0-1,-1-1 1,0 1 0,1-1 0,-1 0 0,0 0-1,0 0 1,0 0 0,1-1 0,-1 0-1,-1 0 1,1 0 0,0 0 0,0-1 0,6-5-1,-4 1 141,1 0-1,-1 0 0,0-1 1,8-16-1,17-37 710,-26 51-813,-1 0-1,0 0 1,0 0 0,-1-1-1,-1 1 1,0-1-1,0 1 1,-1-1-1,0 0 1,-1 0 0,0 0-1,-1 1 1,-3-17-1,2 21-96,0 1-1,0-1 0,-1 0 1,0 1-1,0 0 0,0-1 1,0 1-1,-1 0 1,0 1-1,0-1 0,0 1 1,-1 0-1,0 0 0,0 0 1,0 1-1,0-1 0,0 1 1,-8-3-1,5 2-324,-1 1 0,1 0 0,-1 0 1,0 1-1,-10-2 0,12 3-477,0 0 0,-1 1 1,1 0-1,0 1 0,0-1 1,-11 3-1,7-2-3516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9.1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118 129 8960,'44'-45'2981,"-43"44"-2869,0 0 1,0 0-1,0 0 1,0-1-1,0 1 1,0 0-1,0-1 1,0 1-1,0-1 0,0 1 1,0-3-1,13-31 1392,-10 16 1922,-4 18-3300,0 1 0,0-1 0,0 1 0,0-1 0,0 1-1,0-1 1,-1 1 0,1-1 0,0 1 0,0-1 0,0 1 0,-1-1 0,1 1 0,0-1-1,0 1 1,-1 0 0,1-1 0,-1 0 0,0 1-76,1 0 0,-1-1 0,1 1 0,-1 0 1,0 0-1,1 0 0,-1 0 0,0 0 0,1 0 0,-1 0 0,0 0 0,1 0 1,-1 0-1,0 0 0,1 0 0,-1 0 0,0 0 0,1 1 0,-1-1 0,1 0 0,-1 1 1,0-1-1,1 0 0,-1 1 0,1-1 0,-1 0 0,0 1 0,-8 9-8,0 0-1,0 0 0,0 1 1,-8 14-1,-1 1 35,-55 79 73,69-100-171,1 0-1,0 0 1,0 0-1,0 0 0,1 1 1,-3 8-1,4-12-2,1 0 0,-1 0 0,1 0 0,0 0 0,-1 0 0,1 1 0,0-1 0,0 0 0,1 0 0,-1 0 0,0 0 0,1 0 0,-1 0-1,1 1 1,0-1 0,-1 0 0,1-1 0,0 1 0,0 0 0,1 0 0,1 3 0,2-1-5,0 0-1,-1 0 1,1 0-1,1-1 1,-1 0-1,8 4 1,40 14-71,-23-10 58,-3-1 41,-17-6 106,0-1 0,-1 1 0,1 1 0,-1 0-1,0 0 1,13 10 0,-21-14-61,1 1 1,-1-1-1,0 1 1,1-1-1,-1 1 1,0 0-1,0-1 1,0 1-1,0 0 1,-1 0-1,1 0 1,0 0-1,-1 0 1,1-1-1,-1 1 1,0 0-1,0 0 1,1 0-1,-1 1 1,-1-1-1,1 0 1,-1 3-1,0 1 12,-1-1 1,0 1-1,0-1 0,0 0 0,0 0 0,-7 8 1,1 1-3,-4 5-55,0-1 1,-1-1 0,-22 22 0,-35 30-1571,19-27-3406,43-35 2625,14-9-707,0-2-646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9.53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51 1 11264,'-4'0'870,"0"1"0,0 0-1,0-1 1,1 1 0,-1 1 0,0-1 0,1 0 0,-5 3 0,7-3-639,0-1 1,0 1 0,0 0-1,1 0 1,-1 0-1,0 0 1,0 0-1,0 0 1,1 0-1,-1 0 1,0 0-1,1 0 1,-1 1-1,1-1 1,-1 2-1,1 16-666,6 8 395,2 0 0,19 43 0,-18-49-27,4 13-1885,28 49 0,-38-77 1357,1-1 0,0 1 0,0-1 0,0 0 0,7 5 0,-8-7-228,0-1 0,1 1 1,-1-1-1,1 0 0,-1 0 1,1 0-1,0-1 1,0 1-1,4 0 0,12 4-3155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09.9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 7 11008,'0'0'319,"-1"-1"0,1 1 0,-1-1-1,0 0 1,1 1 0,-1-1 0,1 1 0,-1 0 0,0-1 0,1 1 0,-1-1 0,0 1 0,0 0 0,1 0 0,-2-1 0,-7 7 3850,9-6-4199,0 1 95,-1 0-1,1 0 1,0 0 0,-1 0-1,1 0 1,0-1 0,0 1-1,0 0 1,0 0 0,0 0-1,0 0 1,0 0 0,0 0-1,0 0 1,1 1 0,-1 0 95,0 86 826,0 145-607,7 7-689,-3-176-281,-3-42 278,12 205-2874,4-75-2732,-7-91 586,1-7 1024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2.6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0 8704,'0'0'9338,"0"3"-8517,-2 55 469,-3-1 0,-15 70 0,15-100-1192,-35 238-18,-27 157-1866,62-397 882,1 3-703,2-15-2981,2-18 610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6.3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11 368 9600,'-10'18'9610,"10"-18"-9510,1 0 0,-1 0 0,0 0 0,1 0 0,-1 0 0,1 1 0,-1-1 0,1 0 0,-1 0-1,1 0 1,-1 0 0,1 0 0,-1 0 0,1-1 0,-1 1 0,0 0 0,1 0 0,-1 0 0,1 0 0,-1 0 0,1-1 0,-1 1 0,0 0 0,1 0 0,0-1-1,10-5 402,-10 5-373,7-3 148,0 0 0,1 0 0,-1 1 1,1 0-1,0 1 0,16-3 0,-3 0 9,235-43 905,-10 11-609,210-21 203,55-21-102,-86 0-602,-352 65-197,61-10-702,-104 20-125,0 2-1,38 1 0,-61 1 326,0 0 1,0 1-1,-1 0 0,1 1 1,-1-1-1,1 2 0,-1-1 1,0 1-1,1 0 0,-1 0 1,11 8-1,-1 3-4255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7.1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50 7168,'-5'-13'1156,"3"9"-731,0 0 1,1 0-1,-1-1 1,-1 1-1,1 1 1,-1-1-1,-3-4 1,6 8-380,0 0-1,0 0 1,0 0 0,0 0 0,0 0 0,0 0 0,0 1 0,0-1-1,0 0 1,0 0 0,0 0 0,0 0 0,0 0 0,0 0 0,0 0-1,0 0 1,0 1 0,0-1 0,0 0 0,0 0 0,0 0 0,0 0 0,0 0-1,0 0 1,0 0 0,-1 0 0,1 0 0,0 0 0,0 1 0,0-1-1,0 0 1,0 0 0,0 0 0,0 0 0,0 0 0,0 0 0,-1 0 0,1 0-1,0 0 1,0 0 0,0 0 0,0 0 0,0 0 0,0 0 0,0 0-1,0 0 1,-1 0 0,1 0 0,0 0 0,0 0 0,0 0 0,0 0-1,0 0 1,0 0 0,0 0 0,0 0 0,-1 0 0,1 0 0,0-1 0,0 1-1,0 0 1,0 0 0,0 0 0,0 0 0,0 0 0,0 0 0,0 0-1,0 0 1,0 0 0,21 57 1629,58 146-145,7 2-826,34 94-96,19 88-282,26 55-204,15-6-148,-13-14-6,52 113 23,18-24-606,-98-245-324,-23-43-709,-35-63-826,-16-35-1670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7.8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 14 9728,'-5'-3'1496,"3"1"-817,0 1-1,0 0 1,0 0-1,0 0 1,0 0 0,0 0-1,0 0 1,0 1 0,-4-2 2410,11 7-1799,66 73 510,-51-56-1541,-6-5-145,-1 0 0,0 0 0,-1 1 0,-1 1 0,14 32 0,-6-12 13,118 198 267,-116-205-375,2-2 0,1 0 0,31 28 1,-11-17-1277,59 42 0,-101-82 1139,12 10-1877,26 14 0,-36-22 1380,0-1-1,1 0 0,-1-1 1,1 1-1,-1-1 0,1 0 1,-1 0-1,1 0 1,0 0-1,9-1 0,6-1-3266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8.2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 1 8960,'3'2'7585,"-3"-1"-7417,-3 5 874,-2 8-323,-6 53 652,1 53-699,-6 232 304,11-31-406,5-163-378,1 183-42,14 140-449,-2-266-1397,4-76-2394,-10-98 1039,-7-40 2844,1 0 0,-1 0 1,0-1-1,1 1 0,-1 0 0,1 0 1,-1 0-1,0 0 0,1 0 1,0-1-1,-1 1 0,1 0 0,0-1 1,-1 1-1,1 0 0,1 0 0,8 5-3403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8.8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15 10368,'-5'-14'11973,"5"16"-11344,1 92 347,2-45-734,4 134 577,-7-98-676,-1 97-8,-4-82-258,-1 53-946,6-116-877,2 1 0,7 38 0,-8-68 1339,-1-5 258,1 0 0,-1 0 1,1 0-1,0 0 1,0 0-1,2 4 0,-3-6 178,1 0-1,0-1 0,-1 1 1,1 0-1,0 0 0,0-1 1,0 1-1,-1-1 0,1 1 0,0-1 1,0 1-1,0-1 0,0 1 1,0-1-1,0 0 0,0 0 1,0 1-1,0-1 0,0 0 0,0 0 1,0 0-1,2 0 0,18 0-3758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9.29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27 0 9984,'-7'4'1437,"6"-3"-1069,-1-1 1,1 1-1,0 0 0,0-1 0,-1 0 0,1 1 1,0-1-1,-1 1 0,1-1 0,-1 0 0,-2 0 2166,15 9-161,-6-7-2203,1 0-1,-1-1 1,1 1 0,0-1-1,-1 0 1,1-1 0,0 1-1,0-1 1,9-1 0,-1 0-107,127-6 191,-80 2-401,160 0-3715,-212 5 3564,3 0-742,0 1 0,0 0 0,23 5 0,-8 0-2965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19.64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6 138 9600,'-6'25'4384,"17"-17"-1633,-1-8-1407,1 0 128,24-14-608,-4 6-160,32-11-448,-11 1-160,15-6 0,-10 6-416,11 4-192,-12 0-864,33 6-320,-23-3-511,24 2-161,-19-5-1824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0.02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16 120 9216,'-4'-17'1177,"-3"-24"1982,4 8-2055,1 5 2725,6 61-2579,2-1-1,10 35 1,62 267-226,-11 2-896,-16-32-865,-23-131-1966,-13-90-556,-3-33-1834,-3-33 21,-3-8 1110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0.4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3 266 10752,'-2'-2'5235,"4"-2"-2865,11-5-690,1 3-1403,0 1 0,1 0 1,-1 1-1,1 0 0,25-2 1,76-4 404,230-4 604,-96-4-906,-202 13-328,439-61 481,-28-15-234,-262 57-734,-154 22-32,1 2 1,59 7-1,-69-3-438,59 17-1,-76-15-845,27 12 0,-33-13-934,-1 1 0,0 0 0,13 11 0,-13-8-1608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0.9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250 29 8960,'0'-2'365,"0"1"0,0-1 1,0 1-1,0-1 1,0 1-1,0-1 0,-1 1 1,1-1-1,-1 1 1,1 0-1,-1-1 0,1 1 1,-2-2-1,1 2-117,0 0 1,0 1-1,0-1 0,0 0 0,0 1 1,0-1-1,0 1 0,0 0 0,0-1 0,0 1 1,-1 0-1,1 0 0,0 0 0,0-1 1,0 1-1,-1 0 0,0 1 0,-6-1 11,0 1-1,0 1 0,1-1 0,-1 1 0,0 0 0,-7 4 0,-1 1 44,-24 14 0,33-17-251,0 2 0,1-1 0,-1 0 0,1 1-1,1 1 1,-1-1 0,1 1 0,0-1 0,0 1 0,1 1 0,0-1-1,-3 10 1,0-1-74,2-1 0,0 1 0,0 0-1,2 0 1,0 0 0,-1 21-1,5 99-42,0-114 84,1 0 0,1 0 0,1-1 1,11 39-1,-12-54-16,-1 0 0,1-1 0,0 1 0,1-1 0,-1 0 0,1 0 0,0 0 1,0 0-1,1 0 0,-1-1 0,1 0 0,0 0 0,0 0 0,0-1 0,12 6 0,-8-5-12,0-1 0,1 0 0,-1 0-1,1-1 1,-1 0 0,1-1-1,0 0 1,0 0 0,18-2-1,-6-2-340,0-1 0,-1 0-1,39-14 1,-29 6-1406,-1 0-1,29-19 1,-26 11-2477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2.9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 9728,'0'0'280,"-1"0"1,1 0-1,-1 0 0,1 0 1,-1 0-1,1 0 1,-1 0-1,1 0 1,-1 0-1,1 0 0,-1 0 1,1 0-1,-1 0 1,1 0-1,0 0 1,-1 0-1,1 1 0,-1-1 1,1 0-1,-1 0 1,1 1-1,0-1 1,-1 0-1,1 0 0,0 1 1,-1-1-1,1 0 1,0 1-1,-1-1 1,1 1-1,0-1 0,-1 1 1,3 6 3103,5 3-4092,14 23 1534,-1 1 1,27 66-1,-28-58-740,-1-3-5,67 133 57,-60-128-167,3 0 1,49 59 0,63 45-1107,-39-60-2813,-99-86 3712,0 1-116,0-1 0,1 0 0,-1 0 0,1-1 0,-1 1 0,1 0 1,0-1-1,-1 0 0,1 1 0,0-1 0,0 0 0,0-1 0,0 1 0,3 0 1,5-1-3553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1.4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124 22 9728,'-1'-2'494,"1"0"1,-1 1-1,0-1 0,0 1 1,0-1-1,0 1 1,0 0-1,0-1 0,-2-1 1,2 3-386,1-1 1,-1 1 0,0 0-1,1-1 1,-1 1-1,0-1 1,1 1 0,-1 0-1,0 0 1,1 0-1,-1-1 1,0 1 0,1 0-1,-1 0 1,0 0-1,0 0 1,1 0 0,-1 0-1,0 0 1,1 0-1,-1 0 1,0 1 0,1-1-1,-1 0 1,0 0-1,0 1 1,1-1 0,-2 1-1,-2 2 61,0 0 0,0 1 1,1-1-1,-1 1 0,1 0 0,0 0 0,-3 6 0,-17 31-13,23-41-155,-7 16 0,1-1 0,0 1 0,1 1 0,1-1 0,1 1 0,0-1 0,0 22 0,3-6-24,0 1-1,3-1 1,1-1-1,9 40 1,-11-62 15,0 0 0,1-1 1,0 1-1,1-1 0,0 0 0,9 15 0,-12-21 30,1 1 0,0 0 0,0-1 0,1 0 0,-1 1 0,0-1 0,1 0 0,0 0 0,-1-1 1,1 1-1,0 0 0,0-1 0,0 0 0,0 1 0,0-1 0,0 0 0,0-1 0,0 1 0,0 0 0,5-1 0,0 0 64,0-1 0,0 1 0,0-2 0,0 1 0,0-1 0,13-5 0,-2 0 157,0-1-1,-1 0 1,0-2 0,28-18-1,-38 22-94,0-1-1,0 1 1,0-2 0,-1 1 0,0-1-1,-1 0 1,0 0 0,0-1-1,0 1 1,6-17 0,-11 21-111,1 1 0,-1 0 1,-1 0-1,1-1 0,0 1 1,-1 0-1,0-1 0,0 1 1,0-1-1,0 1 0,0 0 1,-1-1-1,0 1 0,1 0 1,-1 0-1,0-1 0,-3-4 1,-1-1-12,-1 0 0,0 0 0,0 0 0,-8-8-1,8 10-61,-23-26-1592,-42-38 0,0 9-3887,54 47 1200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1.8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155 61 9344,'42'-61'9253,"-43"63"-7813,-11 12-970,0 1 1,2 0-1,-14 24 1,12-19-241,-29 45 24,20-34-312,-32 65 0,51-93-26,0 1-1,1-1 0,0 1 0,0-1 0,0 1 1,0 0-1,0-1 0,1 1 0,-1 0 1,1-1-1,0 1 0,0 0 0,1 0 0,-1 0 1,1-1-1,0 1 0,0 0 0,0-1 1,0 1-1,1-1 0,-1 1 0,1-1 0,0 0 1,0 0-1,0 0 0,1 0 0,-1 0 1,5 4-1,9 7-90,1 0 0,1-1 1,35 19-1,-31-19 452,0 1 1,24 19-1,-44-30-98,0-1 1,1 0-1,-1 1 0,0-1 0,0 1 0,-1 0 1,4 5-1,-5-6-128,1-1 0,0 1 1,-1-1-1,1 0 0,-1 1 0,0 0 1,0-1-1,1 1 0,-1-1 0,0 1 1,0-1-1,-1 1 0,1-1 0,0 1 0,0-1 1,-1 1-1,1-1 0,-1 1 0,0 1 1,-2 2-30,0 0-1,-1-1 1,1 0 0,-1 1 0,0-1 0,0-1 0,0 1 0,-6 3-1,-7 4-309,-18 9-1,19-12-783,-25 18 0,36-23 632,1 0 1,0 1 0,0 0 0,0 0 0,1 0-1,-1 0 1,1 0 0,0 1 0,-5 9 0,7-12 79,0 0 0,0 0 0,0 0 0,1 0 0,-1 1 1,0-1-1,1 0 0,0 0 0,-1 1 0,1-1 0,0 0 1,0 1-1,0-1 0,1 0 0,-1 1 0,1 3 0,4 12-3106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2.19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 19 11904,'-13'-14'3898,"13"13"-3804,0 1-1,0 0 1,0 0-1,0 0 1,0 0-1,0-1 1,-1 1-1,1 0 1,0 0-1,0 0 1,0 0-1,0 0 1,0-1-1,0 1 1,0 0-1,0 0 1,-1 0-1,1 0 1,0 0-1,0 0 1,0 0-1,0-1 1,0 1-1,-1 0 1,1 0 0,0 0-1,0 0 1,0 0-1,0 0 1,0 0-1,-1 0 1,1 0-1,0 0 1,0 0-1,0 0 1,0 0-1,-1 0 1,1 0-1,0 0 1,0 0-1,0 0 1,0 0-1,-1 0 1,1 0-1,0 0 1,0 1-1,0-1 1,0 0-1,-1 0 1,1 0-1,0 0 1,0 0-1,0 0 1,0 0-1,0 1 1,0-1-1,0 0 1,0 0-1,-1 0 1,1 0-1,0 0 1,0 1-1,0-1 1,0 0 0,0 0-1,0 0 1,0 0-1,0 1 1,2 12 1234,3-4-1292,0 1 0,1-1 0,1-1 0,-1 1 0,2-1 0,-1 0-1,1 0 1,0-1 0,0 0 0,14 8 0,79 51-466,63 48-5609,-153-106 4590,1 0 1,0 0-1,0-2 1,13 7-1,3 1-2417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2.5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0 12416,'-4'3'1065,"1"-1"1,0 1-1,0 0 1,0 0-1,1 0 1,-1 1-1,-2 3 1,4-4-817,-1 1 0,1 0 0,-1-1 0,1 1 0,0 0 0,1 0 0,-1 0 0,1 0 0,-1 0 0,2 6 0,-1 12 270,4 26 1,2 13-177,3 226 62,-5-187-391,8 132-615,18 59-4375,-28-281 4631,0 7-1000,8 26 1,-8-38 915,0-1 1,0 1-1,0-1 0,1 0 1,0 0-1,0 0 0,4 5 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2.92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22 93 8448,'-21'17'8383,"31"-20"-7135,1-2-64,20-9-640,-4 0-32,14-4 0,-11 4-256,12-5-64,-11 5-128,17 9-64,-14 1-1248,14 13-608,-12-4-3615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3.3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 1 10880,'-30'30'3594,"29"-30"-3514,1 1-1,0-1 1,0 0-1,-1 0 1,1 0-1,0 0 1,0 1-1,0-1 1,-1 0-1,1 0 1,0 1-1,0-1 1,0 0-1,0 0 1,0 1-1,-1-1 1,1 0-1,0 1 1,0-1-1,0 0 1,0 0-1,0 1 1,0-1-1,0 0 1,0 1-1,0-1 1,0 0-1,0 1 1,0-1-1,0 0 1,0 0-1,1 1 1,-1-1-1,0 0 1,0 0-1,0 1 1,0-1-1,0 0 1,1 0-1,-1 1 1,0-1-1,0 0 1,0 0-1,1 1 1,-1-1-1,0 0 1,0 0-1,1 0 1,7 3 1021,0 1-699,-1-2-1,1 1 0,-1-1 0,1 0 0,15 2 0,-7-2-248,11 2-43,1-2-1,39-2 0,-34-1-170,184-10-2606,13-16-5940,-161 15 4751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3.65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350 46 8960,'-3'-3'84,"-20"-22"7010,21 23-6566,0 0 0,0 0 0,0 1 0,0-1 0,-1 1 0,1 0 0,0 0 0,-1 0 0,1 0 0,-1 0 0,-4-1 0,0 2-404,0 0 0,-1 0 0,1 0 1,0 1-1,0 0 0,-14 4 0,-40 18-83,58-22-28,-15 7-31,0 1 0,1 1 0,0 0 1,0 1-1,-20 19 0,34-28-1,-1 1 0,1 0 1,0 0-1,0 0 0,1 0 0,-1 1 1,1-1-1,-1 1 0,1-1 0,0 1 1,0 0-1,1 0 0,-1 0 0,1 0 1,0 0-1,0 0 0,0 0 0,1 1 1,-1-1-1,1 0 0,0 0 0,0 1 1,1-1-1,-1 0 0,1 0 0,0 0 1,0 1-1,0-1 0,1 0 0,1 4 1,4 4-88,0 0 1,0-1-1,1 0 1,1-1 0,16 17-1,54 43 93,-25-30 28,2-2-1,65 33 1,-56-35 283,-47-25 252,27 20 0,-39-26-288,0 0 1,-1 1-1,0-1 1,0 1-1,0 0 1,-1 0-1,7 11 1,-11-16-214,1 1 1,-1 0 0,1-1 0,-1 1-1,1 0 1,-1-1 0,0 1 0,0 0-1,0-1 1,0 1 0,0 0 0,0 0-1,0-1 1,-1 1 0,1 0 0,-1-1-1,1 1 1,-1-1 0,0 1 0,1-1 0,-1 1-1,0-1 1,0 1 0,0-1 0,-2 3-1,-3 2 8,0 0 0,0 0 0,-14 9-1,19-15-56,-35 28 30,15-12-258,-29 17-1,-111 57-3030,61-44-1015,34-18-1803,44-19 1885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4.0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136 243 8448,'-13'44'4026,"11"-36"-3829,-1 2 489,0 0-1,1 0 0,-2 14 1,4-21-551,1 0 0,-1 0-1,1 0 1,0 0 0,-1 0 0,1 0 0,0 0 0,1 0-1,-1 0 1,1 0 0,-1-1 0,1 1 0,0-1 0,0 1 0,0-1-1,4 4 1,-4-4-43,-1-1 1,1 1-1,0-1 0,0 0 0,0 1 1,0-1-1,0 0 0,0 0 1,0-1-1,1 1 0,-1 0 0,0-1 1,0 1-1,1-1 0,-1 0 0,0 0 1,1 0-1,-1 0 0,0 0 0,1 0 1,-1-1-1,0 1 0,4-2 0,-1 0 95,0 0 0,-1-1 0,1 1-1,0-1 1,-1 0 0,0-1 0,0 1 0,0-1-1,0 0 1,0 0 0,4-6 0,-3 2 28,0 0 0,-1 0 1,1-1-1,-2 1 1,1-1-1,2-10 0,-2-2 38,0 0-1,-1 0 1,-1 0-1,-1 0 1,-2-28-1,1 38-184,-1 0-1,-1-1 1,0 1-1,0 0 1,-1 0 0,0 1-1,-1-1 1,-7-15-1,9 24-62,1 0-1,-1-1 1,1 1 0,-1 0-1,0 0 1,0 0-1,0 0 1,0 0 0,0 0-1,0 1 1,0-1-1,-1 1 1,-2-2 0,3 2-8,-1 1-1,1-1 1,0 1 0,0-1 0,0 1 0,0 0 0,-1 0 0,1 0 0,0 0 0,0 1 0,0-1 0,0 0 0,-1 1 0,1 0 0,0-1 0,0 1-1,0 0 1,0 0 0,0 0 0,-3 2 0,-4 5-12,0-1 0,0 1-1,1 1 1,0-1 0,0 1 0,-8 13-1,0 2-21,-20 39 0,24-37 44,0 1-1,2 0 1,-8 30 0,14-39-23,1 0 1,0 0 0,1 1 0,1-1 0,2 30 0,0-37 6,1 1 0,0 0-1,1-1 1,0 1 0,1-1 0,0 0 0,0 0 0,1 0 0,8 11-1,-9-16-21,1 0-1,-1 0 1,1 0-1,1 0 0,-1 0 1,1-1-1,0 0 1,0-1-1,1 1 0,-1-1 1,1 0-1,0-1 0,0 0 1,0 0-1,9 2 1,1-1-257,-1-1 0,1-1 0,29-1 0,53-6-2043,-68 1 584,-1 0-1,43-12 1,-13-4-3053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4.4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0 128,'0'0'0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4.8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340 15 7680,'1'0'165,"-1"0"0,1 0 1,0 0-1,-1-1 0,1 1 1,-1 0-1,1 0 0,-1-1 1,1 1-1,-1 0 0,0-1 1,5-10 9161,-17 11-6457,-7 0-1558,8 0-987,0 0 1,0 0-1,0 1 0,0 0 0,0 1 1,-19 5-1,16-1-295,0 1-1,0 0 1,0 0 0,1 2-1,0-1 1,-16 15 0,22-15-26,-1 0-1,1 0 1,1 1-1,-1 0 1,2 0 0,-1 1-1,-7 18 1,10-21-6,-6 10-17,1 2 0,1-1 1,1 1-1,0 0 0,2 1 1,0-1-1,-2 33 0,5-33-9,1 1 0,1 0 0,6 33 0,-5-41 18,2-1 0,-1 0 0,1 1 0,1-1 0,0-1 0,0 1 0,14 18 0,-12-18 10,0-2 0,1 1 0,1-1 0,-1 0 0,1-1 0,1 0 0,0-1 0,0 0 0,0 0 0,1-1 0,0 0 0,0-1 0,1 0 0,-1-1 0,1-1 0,19 4 0,15-4-867,-1-2-1,84-10 1,23-14-4808,-84 9 545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3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17 255 7552,'-3'-3'3533,"2"3"-3325,1 0 0,0 0 0,0 0 0,-1 0 0,1-1 0,0 1 0,0 0-1,-1 0 1,1 0 0,0 0 0,0 0 0,-1 0 0,1 0 0,0 0-1,0 1 1,-1-1 0,1 0 54,-1 0 1,1 0-1,-1 0 0,1 0 0,0 0 1,-1 0-1,1 0 0,-1 0 0,1 0 1,0-1-1,-1 1 0,1 0 0,0 0 1,-1 0-1,1 0 0,0-1 0,-1 1 0,1 0 1,-1 0 261,1-1-262,2-8 256,9-8-358,0 0 0,2 2 0,0-1 0,20-17 0,-12 13 30,2 1 0,0 1 0,1 1-1,47-25 1,-63 38-112,0 0 0,1 1 1,-1 0-1,1 0 0,-1 1 0,1 0 0,0 0 0,11 0 0,-16 2-9,0 0-1,1 0 0,-1 0 1,0 1-1,0 0 1,-1-1-1,1 1 0,0 0 1,0 1-1,0-1 1,-1 1-1,1 0 1,0 0-1,-1 0 0,0 0 1,1 0-1,-1 1 1,0 0-1,0-1 0,-1 1 1,4 5-1,2 5 64,-1 0 0,0 1 0,-1 0-1,-1 0 1,-1 0 0,6 28 0,-5-1-35,-1 0 0,-3 0 0,-5 67 0,2-88-16,-5 74 189,-2 63-94,9-127-211,1-1-1,1 1 1,8 33-1,-9-58 35,0 0-1,1 0 1,-1 0-1,1 0 1,0 0-1,0 0 1,1-1-1,-1 1 0,1-1 1,6 7-1,-7-9 7,0 0 0,0 0 0,0-1 0,0 1 0,1-1 0,-1 0 0,0 0 0,1 0 0,-1 0-1,1 0 1,0 0 0,-1-1 0,1 1 0,-1-1 0,1 0 0,0 0 0,-1 0 0,1 0 0,0 0 0,-1 0-1,1-1 1,4-1 0,22-6-168,49-24-1,14-4-3066,-71 29 1843,-13 4 477,0 0 1,0 1 0,10-2 0,-15 4 483,-1 0 1,0-1-1,1 1 0,-1 1 1,0-1-1,1 0 0,-1 1 1,1-1-1,-1 1 1,0-1-1,0 1 0,1 0 1,-1 0-1,0 0 0,3 3 1,7 5-3287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5.17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9 11392,'-11'-9'8954,"12"11"-8111,17 24 244,37 41 1,-48-58-981,62 78 69,-20-22-149,88 105 0,-21-43-3549,-112-123 3273,33 33-2178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25.5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8 10880,'0'-1'383,"-1"1"0,0-1 0,1 0 0,-1 1 0,0-1 0,0 1 0,0-1 0,0 1 0,1-1 0,-1 1 0,0 0 0,0-1 0,0 1 1,0 0-1,0 0 0,0 0 0,0 0 0,0 0 0,-1 0 0,2 0-75,-1 0 1,0 1-1,1-1 0,-1 0 1,1 1-1,-1-1 1,1 0-1,-1 1 0,1-1 1,-1 1-1,1-1 1,-1 1-1,1-1 0,0 1 1,-1-1-1,1 1 1,-1 0-1,-3 13 506,0 6-414,-3 35 0,-3 123 453,-4 263-32,9-79-698,4-206-405,3 167-1985,15 2-6362,-11-254 3536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0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479 51 4480,'0'-18'3465,"-1"-14"11981,-25 139-13926,21-92-1391,0 0 1,0 0-1,-13 23 0,-30 42 10,-6 12-43,-70 170 150,27-72-177,69-132-106,14-29-30,-28 46 0,41-74 418,-1 1-580,1 0 0,-1 0 0,1 0 1,0 0-1,0 0 0,-1 5 0,2-7-34,0 1-1,0-1 1,0 1-1,0-1 1,0 1-1,0-1 1,0 1-1,0-1 1,0 1-1,0-1 1,1 1-1,-1-1 1,0 1-1,0-1 1,1 1-1,-1-1 1,0 0-1,0 1 1,1-1-1,-1 1 1,1-1-1,-1 0 1,0 1-1,1-1 1,-1 0-1,1 0 1,-1 1-1,1-1 1,-1 0-1,0 0 1,1 0-1,-1 1 1,1-1-1,-1 0 1,1 0 0,-1 0-1,2 0 1,12 4-4265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0.8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6 8704,'-4'-5'11040,"6"11"-8873,9 16-2308,4-1 565,0-1-1,1-1 1,1 0-1,36 29 1,4 6-89,-24-18-217,-1 2 0,48 74 1,39 94 752,-58-97-54,-5-3 196,59 152 0,-105-234-892,2 8-3607,-7-23 478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3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 80 6528,'4'-6'1405,"-4"5"-1082,1-1 1,0 1 0,0 0-1,-1 0 1,1-1 0,0 1-1,-1 0 1,0-1 0,1 1-1,-1-2 1,3-1 493,-3 4-735,0-1 1,0 1-1,0 0 1,1 0-1,-1 0 1,0 0-1,0 0 1,0 0-1,0-1 1,1 1-1,-1 0 1,0 0-1,0 0 0,0 0 1,0-1-1,0 1 1,0 0-1,0 0 1,1 0-1,-1-1 1,0 1-1,0 0 1,0 0-1,0 0 1,0-1-1,0 1 1,0 0-1,0 0 0,0-1 1,0 1-1,0 0 1,-1-2 65,1 0 0,0 1 0,-1-1 0,1 1 0,-1-1 0,0 1 0,1-1 0,-1 1 0,0-1 0,0 1 0,0-1 0,0 1-1,0 0 1,0 0 0,0 0 0,-1-1 0,1 1 0,0 0 0,-1 0 0,1 1 0,0-1 0,-1 0 0,1 0 0,-3 0 0,-5-2 230,0 0-1,-18-4 1,18 6-298,1 0 1,-1 0 0,0 1 0,1 0 0,-1 1-1,0 0 1,1 0 0,-1 1 0,1 0-1,-1 1 1,1 0 0,0 0 0,-13 8-1,8-4 11,0 1 0,1 0-1,0 1 1,1 0 0,0 1-1,1 0 1,-14 17 0,13-12-91,1 0 1,1 1-1,1 0 1,0 0-1,1 1 1,-7 21 0,4 0-6,-10 69 0,18-88 12,0 0-1,1 0 1,1 0-1,1 0 1,1 0-1,1 0 1,0 0 0,1-1-1,1 1 1,12 26-1,-12-34 92,0 0 0,1 0 0,1 0 0,0 0 0,0-1 0,1-1 0,0 1 1,1-1-1,0-1 0,1 1 0,0-2 0,0 1 0,0-1 0,1-1 0,0 0 0,23 9 0,-7-6 134,1-2 0,0-1 1,39 4-1,86-2 71,-114-7-303,0-2 0,0-2 0,0-2 0,39-9 0,-69 11-446,1 0 1,-1-1-1,11-6 1,17-6-5474,-8 7-550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53 9472,'-1'-3'668,"1"0"-261,-1 0 0,1 0 0,-1 0 0,0 1 0,0-1 0,0 0 1,-1 0-1,1 1 0,-1-1 0,1 1 0,-1-1 0,0 1 0,-3-3 1,-2 0 605,7 5-958,0 0-1,-1-1 1,1 1-1,0-1 1,-1 1-1,1 0 0,-1-1 1,1 1-1,-1 0 1,1 0-1,-1-1 1,1 1-1,-1 0 0,1 0 1,-1 0-1,1 0 1,-1 0-1,1 0 1,-1 0-1,1 0 0,-1 0 1,1 0-1,-1 0 1,1 0-1,-1 0 1,1 0-1,-1 0 1,1 0-1,-1 0 0,1 1 1,-1-1-1,1 0 1,-1 0-1,1 1 1,-1-1-1,1 0 0,-1 1 1,1-1-1,0 0 1,-1 1-1,1-1 1,-1 1-1,-4 5 65,0 1 0,0-1 0,1 1-1,0 0 1,0 0 0,0 0 0,1 1 0,-4 13 0,1 2 247,-6 43 1,6 12 59,7 134 1,-1-204-402,1 33 123,9 47 1,-8-77-123,0 0 1,1 0-1,0 0 1,1 0-1,0 0 1,1-1-1,0 0 1,0 0-1,9 11 1,-9-16 4,0 0 0,0 0 0,0 0 0,1-1 0,0 0 0,0 0 0,0 0 1,0 0-1,1-1 0,-1 0 0,11 2 0,1 0 60,0 0-1,0-2 1,23 2 0,-21-3-19,-1-2 1,1 0-1,0-1 1,-1-1-1,1-1 1,-1 0-1,23-8 1,-31 7-4,-1 0-1,0 0 1,0 0 0,-1-2-1,1 1 1,-1-1 0,0 0-1,-1-1 1,1 0 0,-1 0-1,-1-1 1,1 0 0,-2-1 0,11-14-1,-5 1 90,-1-1-1,-1-1 0,0 1 1,-2-1-1,-1-1 0,-1 1 1,-1-1-1,-1 0 0,-2-1 1,0 1-1,-3-42 0,0 60-130,0 0 0,0 0 0,0 0 0,-1 1 0,0-1 0,-1 0 0,1 1-1,-1 0 1,0-1 0,-1 1 0,0 1 0,0-1 0,0 0 0,0 1 0,-1 0 0,0 0 0,0 0 0,0 1-1,-1-1 1,0 1 0,-8-4 0,-3-1 8,-1 2 0,-1 0-1,-35-8 1,-60-5-142,-37 6-525,53 13-4224,111-4-845,24 1 859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4.4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220 16 12800,'-2'-2'511,"1"1"1,-1-1 0,0 1-1,0 0 1,0 0 0,0-1-1,0 2 1,0-1 0,0 0 0,0 0-1,0 1 1,0-1 0,0 1-1,-1-1 1,-2 1 0,1 0-103,0 0 0,0 0 1,-1 1-1,1 0 0,0 0 1,0 0-1,-7 3 0,4-1-328,0 0 1,1 0-1,-1 1 0,1 0 0,0 1 0,0 0 0,0 0 0,-9 10 0,5-3-126,0 1 0,1 1 0,0-1 0,2 1 0,-1 1 0,2-1 0,-7 21 0,12-30-37,-1 0 1,1 0-1,0 1 1,0-1-1,1 0 1,0 1-1,0-1 0,0 1 1,0-1-1,1 0 1,0 1-1,0-1 1,1 0-1,-1 0 1,1 0-1,0 0 1,0 0-1,1 0 1,0 0-1,0-1 1,0 1-1,0-1 1,0 0-1,1 0 1,4 4-1,6 3-78,-1-1 0,2-1 0,-1 0 0,26 12 0,66 20 13,-29-13 22,-73-26 95,16 6 158,-1 0 0,1 2 0,26 18 0,-41-26 30,-1 2 0,0-1-1,0 0 1,0 1-1,-1-1 1,1 1 0,-1 0-1,0 1 1,0-1 0,0 0-1,-1 1 1,0 0-1,1-1 1,-1 1 0,-1 0-1,1 0 1,-1 0-1,0 0 1,0 0 0,0 7-1,-1-7-63,-1-1-1,0 1 0,0-1 1,0 1-1,0-1 1,-1 1-1,1-1 0,-1 0 1,0 0-1,0 0 1,-1 0-1,1 0 0,-1 0 1,0-1-1,0 1 0,0-1 1,0 0-1,-6 4 1,-5 4-1,-1-1 1,0-1 0,-21 10 0,2-2-412,0-2 1,-1-2 0,0-1-1,-1-2 1,-43 7 0,72-16 38,4 0-40,0 0 0,1-1 0,-1 1 1,0-1-1,1 0 0,-1 0 0,0 0 0,1 0 0,-1 0 1,0 0-1,1-1 0,-1 1 0,0-1 0,-2-1 0,5 2 246,0 0 0,0-1 0,-1 1-1,1 0 1,0 0 0,0 0 0,0 0-1,0-1 1,0 1 0,0 0 0,0 0-1,0 0 1,0-1 0,0 1 0,0 0-1,0 0 1,0 0 0,0-1 0,0 1-1,0 0 1,0 0 0,0-1 0,0 1-1,0 0 1,0 0 0,0 0 0,0 0-1,0-1 1,0 1 0,1 0 0,-1 0-1,0 0 1,0 0 0,0-1 0,0 1-1,0 0 1,1 0 0,-1 0 0,0 0-1,0 0 1,0-1 0,1 1 0,9-7-1908,16-6-2520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5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20 7168,'-8'-4'7946,"6"3"-7565,0 0 1,1 0-1,-1 0 0,1 0 1,-1-1-1,1 1 0,0 0 1,-1-1-1,0-2 0,2 4 334,-1 0-587,1 1 0,1 0 0,-1 0 0,0 0 0,0 0 0,0 0 0,0 0 0,1 0 0,-1 0 0,0-1 0,1 1 0,-1 0 0,0 0 0,1 0 0,0 0 0,57 95 1298,68 105-902,-92-152-435,80 87 0,-83-101-115,-19-20-65,21 19 0,-30-32-201,-1 0-1,0 0 1,0 0 0,0 1 0,0-1-1,0 1 1,0-1 0,-1 1 0,2 4-1,-1-3-2523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5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4 12288,'-2'-3'4862,"1"3"-4746,-4 3 1691,-3 7-641,4-1-902,1 0 0,0 0-1,0 0 1,1 0 0,0 0-1,1 0 1,-1 15-1,1-10-126,-14 198 134,-7 66-73,-1 38-1079,20 2-569,3-307 778,0 1 0,1-1 0,3 15 0,-4-25 581,0-1-1,0 1 0,0-1 1,0 1-1,0-1 0,1 1 0,-1 0 1,0-1-1,0 1 0,0-1 0,1 1 1,-1-1-1,0 1 0,0-1 0,1 1 1,-1-1-1,1 1 0,-1-1 1,0 1-1,1-1 0,-1 0 0,1 1 1,-1-1-1,1 1 0,-1-1 0,1 0 1,-1 0-1,1 1 0,-1-1 1,1 0-1,0 0 0,-1 0 0,1 0 1,-1 0-1,2 1 0,-1-2-157,1 0-1,-1 1 1,1-1-1,-1 0 1,0 0-1,0 0 1,1 0 0,-1 0-1,0 0 1,0 0-1,0 0 1,0 0-1,1-2 1,13-23-3372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6.0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11008,'0'0'269,"0"0"0,-1 1 1,1-1-1,0 0 1,-1 1-1,1-1 0,0 1 1,-1-1-1,1 1 1,0-1-1,0 1 0,0-1 1,0 1-1,-1-1 0,1 0 1,0 1-1,0-1 1,0 1-1,0-1 0,0 1 1,0-1-1,0 1 1,1 0-1,7 11 2493,-2-7-2599,0-1 0,13 8 0,-7-5 616,179 144 1701,-182-143-2457,-2 1 1,10 11-1,-9-10-16,-1-1 0,12 10 0,-10-10-131,0 0 0,-1 0 0,13 19 0,5 13-3033,-16-26 1067,-8-13 1086,0 0 0,0 0 1,0 0-1,0 0 1,1 0-1,-1-1 1,0 1-1,1-1 1,0 1-1,-1-1 0,5 1 1,14 4-3077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4.6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11 184 10368,'-10'14'7541,"17"-15"-5451,150-61 1111,-4 1-2887,-101 43-573,36-12-2399,-61 22-1038,38-5 0,-38 9-357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6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 9728,'-3'1'9467,"1"10"-6712,2 20-4238,0-22 2530,-9 229 724,-1 277-859,10-257-3312,1-253-774,2-12-149,4-7 471,6-5-1468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8:56.8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9728,'0'-5'9973,"0"21"-5657,0-5-5704,2 51 2137,2 0 0,15 64 0,38 123-783,-49-217-68,6 62 0,-10-10-4419,-3-74 1486,3-4-2015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4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54 7808,'-1'-22'8905,"-2"8"-7395,2-3 3831,1 25-4682,30 453 171,-24-398-737,0-12-59,-2-23-16,0 32-1,2 37-4321,-6-93 3639,0-1-838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4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76 10880,'-3'-6'1848,"2"4"-1201,0 1 0,0-1 0,1 0 0,-2 1 1,1-1-1,0 1 0,0-1 0,0 1 0,-3-2 0,5 2-460,-1 1-1,0-1 0,0 0 1,0 1-1,1-1 0,-1 1 1,0-1-1,1 0 0,-1 1 1,0-1-1,1 1 0,-1-1 1,1 1-1,-1-1 0,2 0 1,5-2-32,2 0 1,-1 0 0,0 1 0,0 0 0,1 1 0,-1 0-1,11 0 1,4-1 86,341-22 1099,-182 33-4590,-128-2-3351,70 19-1,-56-7 1305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6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4 8448,'2'-2'10014,"-9"1"-7014,1 1-3503,3 1 687,-1 0-1,0 0 0,1 1 0,-1-1 0,1 1 1,-6 3-1,-8 4 124,-12 3 29,-10 3-200,1 2 0,1 2 0,-38 24 0,60-33-131,-12 8-72,25-17 56,0 1 0,1-1-1,-1 0 1,1 1 0,-1-1-1,1 1 1,0 0 0,0-1-1,-1 1 1,1 0 0,-1 4-1,2-5 6,0 0 0,-1 0 0,1 0 0,0 0-1,0-1 1,1 1 0,-1 0 0,0 0 0,0 0-1,0 0 1,1 0 0,-1 0 0,0 0 0,1 0-1,-1 0 1,1 0 0,-1-1 0,1 1 0,-1 0-1,1 0 1,-1 0 0,1-1 0,0 1 0,0 0-1,-1-1 1,3 2 0,22 11-83,46 8 57,-19-7 22,-34-7-50,1 0 0,-1 1 0,-1 1 0,0 1 0,0 1 0,-1 0 0,0 1 0,-1 0 1,0 1-1,-1 1 0,0 0 0,13 20 0,-14-17 115,-1 0-1,0 1 1,12 26-1,-21-39 63,-1 0 0,0 1 0,0-1-1,0 1 1,-1-1 0,0 1 0,0-1-1,0 1 1,-1 0 0,0-1 0,0 1-1,0 0 1,-1-1 0,0 1 0,0 0-1,0-1 1,-4 9 0,2-7-46,-1 1 0,0-1-1,-1 0 1,1 0 0,-1 0 0,-1-1 0,1 0 0,-1 0-1,0 0 1,-1-1 0,1 0 0,-1 0 0,0 0-1,0-1 1,-1 0 0,1-1 0,-1 0 0,0 0 0,0 0-1,0-1 1,0 0 0,0-1 0,-1 0 0,-8 0 0,-77 1-773,56-3-3418,45 1 2836,-1-1 1,1-1-1,0 1 0,-1-1 0,1 0 0,9-5 0,-5 3-43,33-13-2870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6.3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18 10752,'-1'-1'1356,"-14"-15"7474,15 26-7763,2 62-1203,18 116 0,13-46-3081,-5-50-2859,-28-91 5993,6 23-3730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6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8192,'-21'0'3072,"16"5"-2400,0 4 736,5 0-1056,5 0-32,5 1-192,11-1-32,11-1-32,10 3-608,10 1-192,9 2-3040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7.0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166 488 11008,'-2'1'372,"1"1"1,0-1-1,0 0 1,0 0-1,-1 0 1,1 0-1,0 0 1,-1 0-1,1 0 1,-1-1-1,1 1 1,-1 0-1,1-1 1,-1 1-1,0-1 1,1 0-1,-1 1 1,1-1-1,-1 0 1,0 0-1,1 0 1,-1 0-1,0 0 0,1-1 1,-1 1-1,0 0 1,-2-2-1,0 1-16,0 0 0,0-1 0,-1 1 0,1-1 0,0 0 0,1 0 0,-1-1 0,0 1 0,-4-5 0,0-2-232,0 1 1,1-2-1,0 1 0,1-1 1,0 0-1,1-1 1,0 1-1,1-1 1,0 0-1,0 0 1,1 0-1,-2-20 1,2 10-86,2-1 1,0 0 0,2 1-1,0-1 1,8-39 0,-7 52-38,0 0 0,1 0 0,-1 0 0,2 1 0,-1 0 0,1-1 0,1 2 1,0-1-1,0 0 0,8-9 0,-8 12-11,0 0-1,0 0 1,1 1 0,0 0-1,0 0 1,0 0 0,0 0 0,0 1-1,1 0 1,-1 1 0,1 0-1,0 0 1,11-2 0,-11 3 3,0 0 0,0 0 1,0 1-1,1 0 0,-1 0 1,0 1-1,0 0 0,0 0 1,0 1-1,0 0 0,0 0 0,-1 1 1,1 0-1,-1 0 0,8 4 1,-6-1 10,0 0-1,-1 0 1,0 1 0,0 0 0,0 0 0,-1 1 0,0-1 0,0 2 0,-1-1 0,6 14 0,6 17-294,-2 1 1,12 49-1,-15-43-2446,27 61 0,-34-93 1933,-2-8-246,-1 0 0,1 1-1,0-1 1,0 0 0,1-1-1,0 1 1,0-1-1,0 1 1,7 5 0,5-1-2856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7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12288,'0'0'3978,"11"10"534,-4-4-4228,0 1 0,-1 0-1,0 1 1,0 0 0,-1 0 0,7 13 0,20 56-221,-10-22 26,-8-24-35,35 55-1,-38-70-748,0-1-1,1 0 0,1 0 1,28 23-1,-15-20-2051,-1-7-2116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7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10368,'1'52'7782,"1"2"-3797,8 119-4080,-2-61 588,28 233-585,17-5-3291,-44-289 2276,-6-34 450,6 33-1306,-8-45 1433,1 0 1,-1-1-1,1 1 0,0-1 0,0 0 1,0 1-1,6 6 0,7 0-3043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4.9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16 7808,'18'-15'9371,"-18"15"-9284,1 0 0,-1 0 0,0 0 0,0 0 0,0 0 0,0 1 0,1-1 0,-1 0 0,0 0 0,0 0-1,0 0 1,0 0 0,0 1 0,0-1 0,1 0 0,-1 0 0,0 0 0,0 1 0,0-1 0,0 0 0,0 0 0,0 0 0,0 1 0,0-1-1,0 0 1,0 0 0,0 0 0,0 1 0,0-1 0,0 0 0,0 0 0,0 0 0,0 1 0,0-1 0,-1 0 0,-4 208 3145,-17-6-3099,14-133-217,-8 57-1090,-1-45-2400,17-80 3391,-7 21-2080,7-21 2110,0-1-1,0 0 1,0 1-1,0-1 1,0 0 0,-1 1-1,1-1 1,0 0-1,0 0 1,0 1-1,0-1 1,-1 0-1,1 1 1,0-1 0,0 0-1,0 0 1,-1 1-1,1-1 1,0 0-1,-1 0 1,1 0-1,0 1 1,0-1-1,-1 0 1,1 0 0,0 0-1,-1 0 1,1 0-1,0 0 1,-1 1-1,1-1 1,0 0-1,-1 0 1,1 0 0,0 0-1,-1 0 1,1 0-1,0-1 1,-1 1-1,1 0 1,0 0-1,-1 0 1,1 0 0,0 0-1,-1 0 1,1 0-1,0-1 1,-1 1-1,1 0 1,-1-1-1,-4-4-3200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8.1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6 10112,'0'0'121,"0"-1"0,0 1 0,0 0 0,0 0 1,0 0-1,0 0 0,0-1 0,0 1 0,0 0 0,0 0 1,0 0-1,0-1 0,0 1 0,0 0 0,0 0 1,0 0-1,0 0 0,-1-1 485,1 1-485,0 0 0,0 0 0,-1-1 1,1 1-1,0 0 0,0 0 0,0 0 0,0 0 0,-1 0 1,1 0-1,0 0 0,0 0 0,0 0 0,-1 0 1,1 0-1,0 0 0,0 0 0,0 0 0,-1 0 0,-10 4 2730,-9 11-1297,18-11-1456,0-1-1,0 1 1,0 0-1,1 0 1,-3 8-1,2-5-26,0-2-38,1-1 0,0 0 0,1 0 0,-1 0 0,1 6 0,-3 92 449,20 172 1,47 108 82,-55-344-553,1-2 1,21 52-1,-23-71-17,0 0-1,1-1 1,0 0 0,2-1 0,0 0-1,1 0 1,13 12 0,-19-21-269,-1-1 0,1 0 0,0-1 0,1 1-1,-1-1 1,1 0 0,0-1 0,0 0 0,13 5 0,-19-8 39,0 0 0,0 0 1,1 0-1,-1 0 0,0 0 1,0 0-1,0 0 0,0 0 1,0 0-1,1-1 0,-1 1 1,0 0-1,0-1 1,0 1-1,0-1 0,0 1 1,0-1-1,1 0 0,8-7-4111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8.4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10624,'1'-13'3869,"0"19"-28,3 16-2768,20 61-163,37 79-1,-56-150-861,55 144 48,-59-151-98,9 23-640,0 1 0,2-1 0,28 48-1,-25-58-573,-5-12-50,-10-5 1192,0-1 0,0 0-1,0 0 1,1 0 0,-1 0 0,0 0 0,0 0 0,0 0-1,1 0 1,-1 0 0,0 0 0,0 0 0,1 0 0,-1 0-1,0 0 1,0 0 0,0 0 0,1-1 0,-1 1 0,0 0-1,0 0 1,0 0 0,1 0 0,-1 0 0,0 0 0,0 0 0,0-1-1,0 1 1,1 0 0,-1 0 0,0 0 0,0-1 0,0 1-1,0 0 1,0 0 0,0-1 0,6-15-3803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9472,'130'165'5706,"-130"-164"-5699,116 176 5355,-99-146-4957,-2 0 1,0 1 0,18 64 0,-16-23-220,-4-1 1,8 119-1,-14 153-4635,-7-312 3331,-1-7-1227,2 0 1,5 26-1,3-8-1511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9.2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11904,'-5'-1'5900,"11"6"-3785,39 7-1422,1-2-1,66 7 0,-87-14-518,115 10-42,19 2-659,-154-14 189,0 0 0,0 0 1,0 0-1,0 0 0,0 1 0,0 0 0,0 0 0,-1 0 0,1 0 0,8 6 0,-6 1-1912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09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9856,'-11'42'3680,"16"-33"-2848,6 2 736,-6-8 191,5 2-223,6-5-32,5 0-640,16-5-192,13-4-416,13 1-160,11-1 0,-3 4-352,2 10-128,-10 4-1312,-12 5-480,1 0-3391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3.6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11 8320,'-20'-9'11551,"19"8"-11081,9 13-124,-3-5-269,1 0 0,1 0 0,-1-1 0,1 0 0,10 8 0,44 25 339,-53-35-376,113 61 490,-75-42-145,76 50 1,-75-39-188,63 48 479,-108-80-724,1 0 1,-1 0 0,0 1-1,0 0 1,0-1 0,0 1-1,0 0 1,0 0 0,-1 0 0,0 0-1,1 0 1,0 4 0,0 2-869,0 1-1,0 17 1,-1-18-620,-1 0 0,2 0 0,2 12 0,5-6-2838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4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0 7296,'-2'18'8931,"-10"25"-6966,0 3-1571,-8 64 20,-6 120-1,11-79-376,5-73-42,0 6 53,-1 89 0,8-17 137,1 7-3421,2-154 938,5-3-1782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5.2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89 8064,'-5'-12'10219,"-5"1"-7863,-15-5-2848,24 15 979,0 0-477,0 1 0,0-1 1,1 1-1,-1 0 0,0-1 0,0 1 0,0 0 1,0 0-1,1 0 0,-1 0 0,0-1 0,0 1 1,0 0-1,0 1 0,0-1 0,0 0 1,1 0-1,-1 0 0,0 0 0,0 1 0,0-1 1,0 0-1,1 1 0,-1-1 0,0 0 0,0 1 1,1-1-1,-1 1 0,0 0 0,1-1 0,-1 1 1,1-1-1,-1 1 0,0 0 0,1 0 0,0-1 1,-1 1-1,1 0 0,-1 0 0,1-1 0,0 1 1,-1 0-1,1 0 0,0 1 0,-2 3-22,1 0-1,0 0 1,0 1-1,0-1 1,0 9-1,1-13 8,0 0 0,0 1 0,0-1 0,0 0 0,0 1 0,0-1 0,0 0 0,0 0 0,1 1 0,-1-1 0,0 0 0,1 0 0,-1 1 0,1-1 0,0 0 0,-1 0 0,1 0 0,0 0 0,0 0 0,-1 0 0,1 0 0,0 0 1,0 0-1,0 0 0,0 0 0,0-1 0,1 1 0,-1 0 0,2 0 0,-1-1 46,0 0-1,0 1 1,0-1 0,0-1 0,0 1 0,0 0 0,0 0 0,0-1 0,0 1 0,1-1-1,-2 0 1,1 1 0,0-1 0,0 0 0,0 0 0,0 0 0,3-3 0,-1 1 91,-1-1 1,1 1 0,-1-1 0,1 0-1,-1 1 1,0-2 0,-1 1 0,1 0-1,-1 0 1,0-1 0,0 0 0,2-4-1,-3 7-66,-1-1 0,1 1-1,0 0 1,-1 0 0,0 0 0,1-1-1,-1 1 1,0 0 0,0 0 0,-1-1-1,1 1 1,0 0 0,-1 0 0,1 0-1,-1-1 1,0 1 0,1 0 0,-1 0-1,0 0 1,0 0 0,-1 0-1,1 0 1,0 0 0,-1 1 0,1-1-1,-1 0 1,1 1 0,-4-3 0,4 3-90,0 1 0,1-1 0,-1 1 0,0-1 1,1 1-1,-1-1 0,0 1 0,0 0 1,1-1-1,-1 1 0,0 0 0,0 0 0,0 0 1,1 0-1,-1-1 0,0 1 0,0 0 1,0 0-1,0 0 0,0 1 0,1-1 0,-1 0 1,0 0-1,0 0 0,0 1 0,1-1 1,-1 0-1,0 1 0,0-1 0,1 0 0,-1 1 1,0-1-1,1 1 0,-1-1 0,0 1 1,1 0-1,-1-1 0,1 1 0,-1 0 0,1-1 1,-1 1-1,1 0 0,0 0 0,-1-1 1,1 2-1,-1 1-603,0-1 1,1 0-1,-1 0 1,1 0-1,-1 1 1,1-1 0,0 0-1,0 0 1,0 1-1,0-1 1,1 0-1,-1 0 1,0 1-1,1-1 1,0 0-1,1 4 1,7 8-5806,-3 0 1963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6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229 28 7296,'4'-11'2451,"-4"10"-2373,0 1 1,0 0-1,0-1 1,0 1-1,0 0 0,0-1 1,1 1-1,-1 0 1,0-1-1,0 1 0,0 0 1,0 0-1,0-1 1,0 1-1,0 0 1,0-1-1,0 1 0,0 0 1,-1-1-1,1 1 1,0 0-1,0-1 0,0 1 1,0 0-1,0-1 1,-1 1-1,1 0 0,0 0 1,0-1-1,0 1 1,-1 0-1,1 0 0,0-1 1,0 1-1,-2-1 1196,-14-2 2768,4 2-2980,9 1-882,-1-1 1,1 1 0,0 0 0,-1 0 0,1 0 0,0 1 0,0-1-1,-1 1 1,1 0 0,-6 2 0,5-1-99,-1 1 0,1 0 0,-1 0 1,1 1-1,0-1 0,1 1 0,-1 0 0,0 0 0,-5 9 0,-7 21 100,0 0-1,-17 65 0,22-66-97,1 1-1,2 0 0,1 1 0,-3 64 0,8-5 280,17 152 0,-12-219-343,1 0 0,2-1 1,0 1-1,2-1 1,1-1-1,1 0 0,1 0 1,1-1-1,1 0 1,1-1-1,1 0 0,1-2 1,1 0-1,1 0 1,1-2-1,34 29 0,19 5-319,-25-18-3530,-44-33 2815,0 0 0,1 0 0,-1 0 0,0 0-1,7 2 1,1 0-3332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6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 10368,'0'-1'354,"0"0"-1,1-1 1,-1 1 0,1 0 0,-1-1 0,1 1 0,0 0-1,0 0 1,-1 0 0,1 0 0,0 0 0,0 0 0,0 0 0,0 0-1,0 0 1,0 0 0,0 1 0,1-1 0,-1 0 0,0 1 0,0-1-1,1 1 1,1-1 0,0 0-107,-1 2 0,1-1 0,-1 0 0,1 1 0,-1-1 1,1 1-1,-1-1 0,0 1 0,1 0 0,-1 0 0,0 0 0,0 1 0,3 1 0,29 20 554,-23-14-626,1-1-1,0 0 1,23 10-1,-18-11-73,0-1 1,0 0-1,1-2 0,-1 0 1,32 2-1,112-6-2779,-108 0-2456,-1 0-4136,-19 0 4742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5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8960,'-32'0'3082,"8"0"4222,24 0-7240,0 1 1,0-1 0,0 1-1,0-1 1,0 1 0,0-1-1,0 1 1,0-1 0,0 1-1,0-1 1,1 1 0,-1-1 0,0 0-1,0 1 1,0-1 0,1 1-1,-1-1 1,0 1 0,1-1-1,27 19 1452,-18-12-1258,0-1 0,-1 1 0,0 1 0,12 11 0,19 30 344,37 55 1,-32-38-335,55 61 0,-72-96-241,1-1 1,1-2-1,58 42 0,-67-55-235,52 32-1686,-63-41 802,0-1-1,1 0 1,0-1 0,0 0 0,14 3-1,-24-7 828,0 0-1,-1 1 0,1-1 0,0 0 0,0 0 0,0 0 0,0 1 0,-1-1 1,1 0-1,0 0 0,0 0 0,0 0 0,-1-1 0,1 1 0,0 0 0,0 0 1,0 0-1,-1-1 0,1 1 0,0 0 0,0-1 0,-1 1 0,1 0 0,0-1 1,-1 1-1,1-1 0,0 1 0,-1-1 0,1 0 0,-1 1 0,1-1 0,-1 0 1,1 1-1,-1-1 0,1 0 0,-1 1 0,0-1 0,1 0 0,-1 0 0,0 0 0,6-13-3264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7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11 8576,'-5'-7'9569,"4"6"-9201,-13-1 2900,-14 4-2084,21-1-1064,1 0-1,0 1 1,0 0 0,0 0 0,0 0 0,0 1 0,-6 4 0,-37 28-61,24-17-85,21-14 15,-1 0-1,1 0 1,-8 10 0,-10 10 29,20-22-38,0 0-1,-1 0 1,1 0 0,0 0-1,0 1 1,0-1 0,1 0 0,-1 1-1,1 0 1,-1-1 0,-1 5-1,3-6 14,0 0-1,0 0 1,0 0-1,0 0 1,0 0-1,0 0 1,0 0-1,0 0 1,0 0-1,1 0 1,-1 0-1,0 0 1,1 0-1,-1 0 1,1-1-1,-1 1 1,1 0-1,-1 0 1,1 0-1,-1 0 0,1-1 1,0 1-1,0 0 1,-1 0-1,1-1 1,0 1-1,0-1 1,0 1-1,0-1 1,-1 1-1,1-1 1,0 1-1,0-1 1,2 1-1,8 3 21,0-1 0,18 3 0,12 4-57,-8 1 1,134 53 24,-147-55 114,0 2 0,-1 1-1,0 0 1,0 1 0,31 30 0,-42-35 213,0 0 0,-1 1 1,0 0-1,0 0 1,8 15-1,-14-21-230,1 0 0,-1 0-1,0 1 1,0-1 0,0 0-1,0 1 1,0-1 0,-1 1-1,1-1 1,-1 1 0,0-1-1,0 1 1,-1-1 0,1 0-1,-1 1 1,1-1 0,-1 1-1,0-1 1,0 0 0,-1 1-1,1-1 1,-3 4 0,-2 1-38,-1 1 1,1-1-1,-2-1 0,1 1 1,-1-1-1,0-1 0,0 1 1,-1-1-1,0-1 0,-16 8 1,-10 3-28,-58 16 1,74-26-37,-79 18-1133,81-21 488,11-1 290,5-2 236,0 0-1,0 0 1,0 1 0,1-1 0,-1 0-1,0 0 1,0 0 0,0 0 0,0 0-1,0 0 1,1 0 0,-1 0 0,0 0-1,0-1 1,0 1 0,0 0 0,-1-1-1,2 1 90,0 0 1,0 0-1,0 0 0,0 0 0,0 0 0,0 0 0,-1-1 0,1 1 1,0 0-1,0 0 0,0 0 0,0 0-158,0 0 158,0 0 0,0 0 0,0 0 0,0 0 0,0 0 0,0 0 0,0-1 1,0 1-1,0 0 0,0 0 0,0 0 0,0 0 0,0 0 0,0 0 1,0 0-1,0 0 0,0 0 0,0 0 0,0-1 0,0 1 0,0 0 1,0 0-1,0 0 0,0 0 0,0 0 0,0 0 0,0 0 0,0 0 1,0 0-1,0 0 0,0 0 0,0-1-159,0 1 160,0 0-1,1 0 0,-1 0 0,0 0 0,0 0 0,0 0 0,7-4-1351,-4 3 391,8-5-4250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8.1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41 12672,'-10'-40'10949,"9"44"-10752,-4 25-179,2 0 0,0 46 0,10 64-4163,-1-99 791,-5-35 2238,0 0 1,1 0-1,0-1 1,0 1-1,4 8 1,5 2-2741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8.5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4 11520,'-10'-3'5247,"-1"34"-4479,6-26-288,5 13-384,0-4-64,10 14-864,1-5-319,5 15-3585,-1-7-1600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8.8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150 391 11136,'-3'1'669,"1"1"0,0-1 0,-1-1 0,1 1 0,-1 0 0,0-1-1,1 1 1,-1-1 0,0 0 0,1 1 0,-1-2 0,0 1 0,1 0 0,-1 0 0,-3-2 0,2 1-359,0 0 0,1-1-1,-1 0 1,1 0 0,0 0 0,0 0-1,-1 0 1,1 0 0,-4-5-1,0-1-244,1 1-1,0-1 0,1-1 0,-1 1 0,2-1 1,-1 1-1,-3-12 0,4 8 23,0 0 0,1 0 0,0 0 0,1 0 0,-1-19 1,2 23-70,2 1 0,-1 0 1,1-1-1,0 1 1,0 0-1,1 0 1,0-1-1,1 1 0,-1 1 1,7-12-1,-4 9-2,1 0-1,0 0 1,0 1-1,1 0 1,0 0 0,1 1-1,0 0 1,0 0-1,0 0 1,1 1-1,16-8 1,-18 11-6,-1 0-1,1 1 1,0 0 0,-1 0-1,1 1 1,11-1 0,-14 2 3,0 0 0,-1 0 1,1 0-1,-1 1 0,1 0 0,-1-1 1,1 1-1,-1 1 0,0-1 0,1 0 1,-1 1-1,0 0 0,0 0 0,0 0 1,0 0-1,2 3 0,2 1 16,-2 1 0,1 0 0,-1 0 0,0 0-1,7 14 1,16 43 49,38 97-1966,-24-63-5637,-31-70 1813,-6-15 1867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9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9 7936,'15'-8'14255,"-15"14"-13855,0-1-1,-1 1 0,1 0 0,-1 0 1,-3 7-1,-2 12-235,-38 155-265,24-122 27,-33 68 0,37-88-210,5-11-417,-9 20-2287,18-44 2194,1 0-1,-1 0 1,0 0 0,-1 0-1,1-1 1,0 1 0,-1 0 0,1-1-1,-1 0 1,-6 4 0,3-1-2934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19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13 12032,'-13'-13'10571,"15"21"-9441,34 53-703,41 64 63,-42-76-515,2-3 0,59 59 0,-75-85-27,7 8-590,2-2 0,56 39 0,-57-44-1324,-23-16 814,0-1-1,1 1 1,-1-1-1,9 4 1,-4-4-3189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0.0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 8960,'0'-1'193,"1"1"0,-1 0 0,1-1 0,0 1 0,-1 0 0,1-1 0,-1 1 0,1 0 0,0 0-1,-1-1 1,1 1 0,0 0 0,-1 0 0,1 0 0,0 0 0,-1 0 0,1 0 0,0 0 0,0 0 0,-1 0 0,1 0 0,-1 1 0,1-1 0,0 0 0,-1 0 0,1 1 0,0-1 0,-1 0 0,1 1 0,-1-1 0,1 0 0,-1 1 0,1-1 0,-1 1 0,1-1 0,-1 1 0,1 0 0,3 3 372,0 0 0,-1 1 1,6 9-1,30 58 1883,-27-45-2088,39 69 587,51 54 34,-46-61-616,59 130 1,-78-135-208,-3 2 0,31 132 0,-56-175-537,-2 1 0,-2 0-1,-1 45 1,-12 56-5085,2-106 526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1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79 9216,'-5'-68'10714,"4"58"-8491,2 27-1294,25 158-22,47 347-1003,-66-497 228,-5-18-435,0-1 1,-1 1-1,1-1 0,0 13 0,-2-19 101,0 1-1,0-1 0,0 1 1,0 0-1,0-1 0,0 1 1,0 0-1,0-1 0,0 1 1,-1-1-1,1 1 0,0-1 1,0 1-1,0 0 0,-1-1 1,1 1-1,0-1 0,-1 1 1,1-1-1,-1 1 0,0 0 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2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34 10624,'-4'-3'1374,"4"3"-1136,-1-1 0,1 1 0,-1 0 1,1-1-1,-1 1 0,1-1 0,-1 1 1,1-1-1,0 1 0,-1-1 0,1 1 0,0-1 1,-1 1-1,1-1 0,0 1 0,0-1 1,-1-2 2598,22 3 219,175-10 748,5 0-3336,188 10 267,-304 0-4620,-1 0-4309,-74 0 3469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4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280 103 7680,'16'-8'3531,"-11"7"-2598,-1-2 1,0 1 0,0 0 0,6-5-1,-8 6-792,-1 0-1,0 0 1,0-1-1,0 1 1,0 0-1,-1 0 1,1-1-1,0 1 1,0 0-1,-1-1 1,1 1-1,-1 0 1,1-1-1,-1 1 1,0-1-1,0 1 1,1-1-1,-1-2 1,0 2 5,0 0-1,0 0 1,0 0 0,-1 0-1,1 0 1,-1 0 0,1 0 0,-1 0-1,1 1 1,-1-1 0,0 0 0,0 0-1,0 1 1,0-1 0,0 0 0,0 1-1,-1-1 1,1 1 0,-3-3 0,2 3-42,-1-1 0,1 1 0,-1-1 0,0 1 0,0 0 0,0 0 0,0 0 0,0 0 0,0 0 0,0 1 0,-4-1 0,-1 1-26,0 0 0,0 0 0,1 1 0,-1 0 0,0 0 0,1 1 0,-1 0 0,1 0 1,-8 4-1,3 0-64,1 0 0,0 1 1,1 0-1,-1 1 0,1 0 1,1 1-1,-1 0 0,2 0 1,-1 1-1,1 0 1,1 0-1,-11 20 0,7-7-38,1 1-1,1-1 1,2 1-1,-10 50 1,13-49 37,-1 36 0,5-51 16,1-1 0,-1 0 0,1 0 0,1 0 0,0 0 0,6 18 0,-5-20 13,1 0 0,0 1 0,0-1 0,1-1 0,0 1 0,0-1 0,1 0 0,0 0 0,0 0 0,0-1 0,1 0 0,0 0 0,-1-1 0,2 1 1,-1-2-1,12 6 0,13 2-32,1-2 1,-1-1 0,1-1 0,53 3 0,-32-4-1297,-47-5 742,0 0 0,0-1 0,0 0 0,0-1 0,0 1 0,0-1 0,0-1 0,-1 1 0,1-1 0,0 0 0,-1-1 0,0 1 0,1-1 0,-1 0 0,0-1 0,6-5 0,15-11-3845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5.8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1 102 10368,'0'-14'8218,"0"13"-8131,0 1 0,0 0 0,0 0 0,0 0 0,-1-1 0,1 1 0,0 0 0,0 0 1,0-1-1,0 1 0,0 0 0,1 0 0,-1-1 0,0 1 0,0 0 0,0 0 0,0-1 0,0 1 0,0 0 0,0 0 0,0-1 0,0 1 0,1 0 0,-1 0 0,0 0 0,0-1 0,1 1 0,9-9 214,1 1-1,0 0 1,1 0-1,0 2 1,18-9-1,-12 9-210,1 0 0,-1 2 0,1 0 0,0 1-1,0 1 1,34 0 0,-45 2-48,0 1 0,0-1 0,0 1 1,0 1-1,0 0 0,0 0 0,0 0 0,14 7 0,-17-6-19,-1 0 1,1 0 0,0 0-1,-1 0 1,0 1 0,0 0-1,0 0 1,0 0-1,0 1 1,-1-1 0,0 1-1,0 0 1,4 8 0,0 7-2,-1-1 0,-1 0 1,-1 1-1,-1 0 0,0 0 1,-1 25-1,-1-22 36,1 0 1,1 0-1,1-1 0,12 39 1,-14-56-35,0 1 0,1-1 1,0 0-1,0 0 0,1 0 1,-1 0-1,1-1 0,0 1 1,0-1-1,0 0 0,1 0 1,0 0-1,0-1 0,10 6 1,-7-5-89,0 0 0,1-1 1,-1 0-1,1-1 0,0 0 0,0 0 1,0-1-1,0 0 0,10 0 1,1-1-653,12 0-3078,35-4 0,-35-1-1011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4.6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52 8320,'0'-16'2757,"0"16"-2714,0-1 0,0 1 1,0 0-1,0 0 0,0-1 0,0 1 1,0 0-1,0 0 0,0 0 0,0-1 1,0 1-1,0 0 0,0 0 0,0 0 1,0-1-1,-1 1 0,1 0 0,0 0 0,0 0 1,0-1-1,0 1 0,0 0 0,0 0 1,-1 0-1,1 0 0,0 0 0,-1-1 1,-3-2 574,0-1 1,-1 1 0,0 0 0,0 1 0,0-1-1,0 1 1,0 0 0,-1 0 0,-5-1 0,7 2-462,0 1-1,1-1 1,-1 1 0,0-1 0,0 1 0,0 0 0,0 1 0,0-1 0,0 1 0,1-1 0,-1 1-1,0 0 1,0 1 0,1-1 0,-6 3 0,3 1-86,0-1 0,0 1 0,0 1 0,1-1 0,0 1 0,0 0-1,0 0 1,0 0 0,1 1 0,0-1 0,1 1 0,0 0 0,0 0 0,0 1 0,1-1 0,-3 12 0,2 1-44,0 0 1,1 0-1,1 0 1,1 0-1,3 22 1,-2-33-35,0-1 1,1 1-1,0 0 1,0-1-1,1 1 1,0-1-1,1 0 1,7 13-1,-8-15 39,1-1-1,0 1 1,0-1-1,0 0 1,1 0 0,0 0-1,0-1 1,0 0-1,0 0 1,1 0-1,-1 0 1,12 4 0,-8-3 74,1-1 1,-1-1-1,1 1 1,-1-2 0,1 1-1,0-1 1,0-1-1,0 0 1,0 0-1,0-1 1,0-1 0,0 1-1,0-1 1,0-1-1,0 0 1,0-1-1,9-3 1,5-3 204,-1-1 1,0-1-1,-1-1 0,0-1 1,33-27-1,-43 30-166,1 0 0,-1-1 0,-1-1-1,14-18 1,-20 25-87,-1-1 0,-1 0 0,1-1 0,-1 1 0,0 0 0,0-1 0,-1 0 0,0 0 0,0 1 0,-1-1 0,0 0 0,1-12-1,-2 16-52,0-1-1,-1 1 1,1 0-1,-1-1 1,0 1-1,0-1 1,0 1-1,0 0 1,-1 0-1,1 0 1,-1 0-1,0 0 1,0 0-1,0 0 1,0 0-1,0 1 1,-1-1-1,1 1 1,-1 0-1,-2-3 1,-3 0-39,0 0 1,0 1 0,-1 0 0,1 0-1,-1 1 1,-8-3 0,-8-1-614,-1 1 0,1 2 0,-1 0 0,0 2 1,0 1-1,-37 2 0,62-1 306,0 0 0,0 0 1,-1 0-1,1 0 0,0 0 1,0 1-1,-1-1 0,1 0 0,0 0 1,0 1-1,0-1 0,-1 1 0,0 0 1,17 3-3231,6-3-1058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5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 20 12928,'0'0'59,"-2"-15"6498,2 14-6381,-1 1 0,1 0 0,0-1 1,-1 1-1,1 0 0,-1-1 0,1 1 1,0 0-1,-1 0 0,1-1 0,-1 1 1,1 0-1,-1 0 0,1 0 0,-1 0 1,0-1-1,1 1 0,-1 0 0,1 0 1,-1 0-1,1 0 0,-1 0 0,1 0 1,-1 1-1,1-1 0,-1 0 0,1 0 1,-1 0-1,0 1 0,-24 4-36,0 2-1,1 1 1,0 1-1,0 1 1,-35 21 0,44-21-271,0 1 0,1 0 1,-21 22-1,29-27 58,1 0 0,0-1-1,1 2 1,-1-1 0,1 0-1,0 1 1,1 0-1,0 0 1,0 0 0,0 0-1,-2 12 1,5-16 52,0 0 0,0-1 0,0 1 0,1-1-1,-1 1 1,0-1 0,1 1 0,0-1 0,0 1 0,0-1 0,0 0 0,0 1 0,0-1 0,1 0 0,-1 0 0,1 0-1,-1 0 1,1 0 0,0 0 0,0 0 0,0-1 0,0 1 0,0-1 0,2 2 0,7 4 66,1 0 0,-1-1 0,18 6 0,-19-8-61,22 10-5,0 2 0,-2 1-1,38 27 1,-48-32 80,-12-8 212,-1 1 1,14 10 0,-20-14-176,1 1 0,-1-1 0,0 1 0,1-1 0,-1 1 0,0-1 0,0 1 0,0 0 0,0 0 0,0-1 0,0 1 0,-1 0 0,1 0 0,-1 0 0,1 0 0,-1 0 0,1 3 1,-1-4-69,0 0 0,0 0 0,-1 0 0,1 0 1,0 0-1,0 0 0,-1-1 0,1 1 0,-1 0 1,1 0-1,-1 0 0,1 0 0,-1 0 0,1-1 1,-1 1-1,0 0 0,1-1 0,-1 1 0,0 0 1,1-1-1,-1 1 0,0-1 0,0 1 0,0-1 1,-1 1-1,-3 3 81,-13 8-27,0-1 0,0 0-1,-22 9 1,-62 21-1162,38-16-1383,56-22 1762,7-2 398,-1 0 1,1 0-1,-1-1 1,1 1 0,-1-1-1,1 1 1,-1-1-1,1 0 1,-1 0 0,1 1-1,-2-1 1,13-8-5458,6 2 1403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5.5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38 10240,'11'-12'4172,"-9"9"-3604,0 0-1,1 0 1,-1 1 0,1-1 0,0 1 0,-1 0-1,7-4 1,-8 5-513,-1 1-1,1 0 1,-1 0-1,1 0 1,-1 0 0,1-1-1,-1 1 1,1 0-1,-1 0 1,1 0 0,-1 0-1,1 0 1,-1 0-1,1 1 1,-1-1 0,1 0-1,-1 0 1,1 0-1,-1 0 1,1 1 0,-1-1-1,1 0 1,-1 0-1,0 1 1,1-1 0,-1 0-1,1 1 1,-1-1-1,0 0 1,1 1 0,-1-1-1,0 1 1,1-1-1,-1 0 1,0 1 0,0-1-1,1 1 1,-1-1-1,0 1 1,0-1 0,0 1-1,0-1 1,0 1-1,0-1 1,0 1 0,0-1-1,0 1 1,0-1-1,0 1 1,0-1-1,0 2 1,0 4 271,-1 0 1,0 0-1,-2 9 1,2-9-120,-7 22 50,-1 0 1,-2-1-1,0 0 1,-21 35-1,-16 37-275,-5 49-1516,22-45-5763,26-85 2689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5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11264,'-4'1'9972,"4"-1"-9800,2 10 2640,7 15-1918,33 50-533,3-1 0,81 100 0,-105-148-939,46 43 0,-53-57-329,1 0 0,0 0 0,1-2 0,31 17 0,-43-25 342,1 0-1,0 0 1,0 0 0,0-1-1,-1 0 1,1 0 0,1 0 0,8 0-1,12-1-4004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6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14 9472,'-2'-2'922,"0"1"1,0-1-1,0 1 1,-1 0-1,1-1 1,0 1-1,0 0 1,-1 0-1,-3 0 1,5 0-751,0 1 1,-1 0 0,1 0 0,0 0 0,0 0 0,0 0 0,0 1-1,0-1 1,0 0 0,-1 0 0,1 1 0,0-1 0,0 1 0,0-1-1,0 1 1,0-1 0,0 1 0,0 0 0,1-1 0,-1 1 0,0 0-1,0 0 1,0 0 0,-1 1 0,-2 5-34,1-1-1,-1 1 1,1 0 0,1 0-1,-4 9 1,-7 41 309,-9 71 0,12-51-299,0 86 1,19 139-145,-4-267-144,0-1 1,3 1-1,12 37 1,-12-52-208,0 1 1,1-2 0,2 1 0,-1-1 0,2 0 0,14 17-1,-18-28-270,-1 1 0,2-1 0,-1-1 0,1 0 0,0 0 0,0 0 0,1-1 0,0-1 0,12 6 1,10 3-4009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6.8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 11136,'0'0'187,"-1"0"0,1 0 0,0-1 0,-1 1 1,1 0-1,-1 0 0,1 1 0,0-1 0,-1 0 1,1 0-1,-1 0 0,1 0 0,0 0 0,-1 0 1,1 0-1,0 1 0,-1-1 0,1 0 0,0 0 1,-1 0-1,1 1 0,0-1 0,-1 0 0,1 1 1,0-1-1,0 0 0,-1 1 0,1-1 0,0 0 1,0 1-1,-1-1 0,1 0 0,0 1 0,0-1 1,0 0-1,0 1 0,0-1 0,0 1 0,0-1 1,0 0-1,0 1 0,0-1 0,0 1 0,0-1 1,0 0-1,0 1 0,8 20 2343,-6-17-2499,50 107 1148,27 77-2245,-7-13-5521,-67-166 4646,0 1-1,0-1 1,1 0 0,9 10-1,0 0-1972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27.1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11136,'7'3'1325,"-6"-2"-1048,1 0 1,0 0 0,-1 0 0,1 0 0,-1 0 0,0 0 0,1 0 0,-1 0 0,0 1 0,0-1 0,1 0 0,-1 1 0,1 2 0,26 32 964,-25-33-1031,-1 0-1,1 0 1,-1 1 0,1-1-1,-1 1 1,-1 0-1,1-1 1,1 6 0,3 6 250,132 238 2611,-116-215-2949,-1-1-29,-2 1 1,-1 0-1,-2 1 1,-2 1-1,-2 1 1,8 42-1,-1 60-606,-18-117-262,0 0-1,-2-1 0,-7 43 1,8-65 624,-16 68-4804,5-39 389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30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69 7296,'0'-32'8851,"0"-1"-3537,2 30-4053,3 6-379,4 6-257,11 18 46,30 57 0,-34-54-651,37 50-1,-39-61 16,-4-7 16,-1 1 0,2-1 0,0-1 0,0 0 0,17 12 0,-9-9-107,54 33-1866,-71-46 1258,-1 0 0,0-1 1,1 1-1,-1-1 0,0 1 1,1-1-1,-1 0 0,0 0 0,1 0 1,-1 0-1,3 0 0,-1 0-1419,3 0-2434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31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17 9984,'0'-16'10650,"-10"35"-9723,1 0-1,-8 23 1,12-28-656,-6 19 7,-14 64 0,12-40-104,-42 219 109,20 10-267,24 32-501,10-186-7247,1-90 2328,0-47 1543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31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5 11136,'-5'-5'10725,"5"253"-4780,0-83-5496,0-28-5065,0 1-6602,0-124 6957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7.8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126 168 9216,'-6'0'620,"-4"0"450,-1 0-1,1 1 1,-17 3 0,24-3-924,0-1-1,0 1 1,1 0 0,-1 1-1,0-1 1,0 0-1,1 1 1,-1 0-1,1-1 1,-1 1 0,1 0-1,0 0 1,-1 1-1,1-1 1,0 0-1,1 1 1,-3 2-1,1 1-67,1 0 0,0 0 0,0 0 0,0 0 0,0 0 0,1 0 0,0 0 0,1 1 0,-1-1 0,1 0 0,1 1 0,-1-1 0,3 12 0,3 7 59,1 0 0,11 27-1,-6-17 37,0 0 55,29 59 0,-35-81-187,2-1-1,-1 0 0,2 0 1,0-1-1,0 0 0,1-1 0,19 17 1,-25-24-19,-1 0 0,1-1 1,0 0-1,0 0 0,0 0 1,0 0-1,0-1 0,1 1 0,-1-1 1,0 0-1,1 0 0,-1-1 1,8 1-1,-5-2 15,-1 1 0,0-1 0,0 0-1,1-1 1,-1 0 0,0 0 0,0 0 0,9-6 0,1-1 127,-1-1 1,0-1 0,-1-1-1,0 0 1,20-24 0,-23 23 112,0 0 0,-1 0 1,0-1-1,-1-1 0,8-19 1,-12 22-100,0 0 1,-1-1 0,-1 1-1,0-1 1,-1 1 0,0-1-1,0-21 1,-3 12-73,0 0 0,-2 0 0,0 0 0,-1 1-1,-1-1 1,-9-22 0,8 30-134,0-1 0,-1 1-1,0 1 1,-1 0 0,0 0 0,-1 0-1,-1 1 1,0 0 0,-19-17 0,23 24-41,-1 0 0,1 1 0,-1-1 0,0 1 0,-1 1 0,1-1 0,-1 1 0,1 0 0,-1 1 0,0 0 0,0 0 0,-14-1 0,13 3-95,-1 0 0,1 0 0,-1 1 1,1 1-1,-1-1 0,1 2 0,0-1 0,-1 1 1,2 0-1,-15 8 0,6-2-693,1 0 0,0 2 0,1 0 0,0 0-1,0 2 1,-20 22 0,12-1-3681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7.8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47 8320,'-5'-23'2672,"2"16"-1451,-8-2 240,10 8-1112,0 1 1,0-1-1,0 1 0,0-1 0,-1 1 0,1 0 1,0-1-1,0 1 0,0 0 0,-1 0 0,1 0 1,0 0-1,0 0 0,-1 0 0,1 0 0,0 0 1,-2 1-1,-7 0 1188,10-1-1509,0 0-1,-1 0 1,1 0 0,0 0 0,0 0-1,0 0 1,0 0 0,-1 0-1,1-1 1,0 1 0,0 0-1,0 0 1,0 0 0,-1 0 0,1 0-1,0 0 1,0 0 0,0-1-1,0 1 1,0 0 0,-1 0-1,1 0 1,0 0 0,0-1 0,0 1-1,0 0 1,0 0 0,0 0-1,0 0 1,0-1 0,0 1-1,0 0 1,0 0 0,0 0 0,0-1-1,0 0 833,1 5-369,20 41 463,38 130-260,11 34-593,0 34-48,-43-149-112,41 135-3530,-53-186 581,-10-34 876,-4-27-1207,-1 14 2741,0-28-2079,0-1-656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49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565 92 6400,'0'-1'225,"0"0"0,0 0 1,0 0-1,0 0 0,0-1 1,0 1-1,0 0 0,0 0 1,1 0-1,-1 0 0,0 0 1,1 0-1,-1 0 0,1 0 1,0-1-1,0 1 40,-1 1 0,0-1 0,1 1 1,-1-1-1,0 1 0,0-1 0,1 1 0,-1-1 0,0 1 1,0-1-1,0 1 0,0-1 0,0 0 0,0 1 0,0-1 1,0 1-1,0-1 0,0 1 0,0-1 0,0 0 0,0 1 0,0-1 1,0 1-1,-1-1 0,1 1 0,0-1 0,0 1 0,-1-1 1,0-1-46,0 1 0,1 0 1,-1 0-1,0 0 0,0 0 1,0-1-1,0 1 0,0 1 1,-2-3-1,-14-5 315,0 1-1,0 0 1,-1 2 0,1 0-1,-1 0 1,-1 2 0,-23-2-1,31 5-522,1 1 0,-1-1-1,1 2 1,0 0-1,0 0 1,0 0 0,0 2-1,0-1 1,1 1 0,-1 0-1,1 1 1,-15 10 0,3 0-40,1 0 1,1 1 0,1 1 0,-20 24 0,23-24 27,2 0 0,0 1 0,1 0 0,1 1 0,1 1 0,0 0 0,2 0 0,0 0 0,-5 25 0,6-17-9,2 1-1,1 0 0,1 0 0,1 1 1,5 56-1,-1-68 5,1 1 0,0-1 0,2 0 0,0-1 1,1 1-1,1-1 0,1 0 0,0-1 0,1 0 0,19 27 0,-18-31 30,0 0-1,0 0 0,1-1 1,1-1-1,0 0 1,0-1-1,1 0 0,0-1 1,0 0-1,1-1 0,0 0 1,0-1-1,26 6 1,-15-6 163,0-2 1,42 1-1,50-5 303,-109-1-475,76-3 273,-1-4 1,93-21 0,-163 27-168,0 1 0,24 0 1,-26 2 80,-6-2-160,19 29-18954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0.2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303 189 6272,'1'-7'780,"4"-20"926,-5 26-1564,0 0 0,0 0 0,0-1 0,0 1 0,0 0 0,0 0 0,0 0 0,0-1 0,0 1 0,-1 0 0,1 0 0,0 0 0,-1 0 0,1 0 0,-1 0 0,0 0 0,1 0 0,-2-1 0,-12-11 2508,-9-7-575,16 15-1791,-1 1 0,0 0 0,-1 0 1,1 1-1,-1 0 0,1 0 0,-10-1 0,13 3-139,0 1 0,0-1 0,1 1 0,-1 0 0,0 1 0,0-1 0,0 1-1,1 0 1,-1 0 0,0 1 0,1-1 0,-1 1 0,1 0 0,0 0 0,-5 4 0,1-1-28,1 0 0,0 1 0,1 1 0,0-1 0,0 1 0,0 0 0,1 0 0,0 1 0,0-1 0,0 1 0,1 0 0,1 0 0,-6 18 0,2 0-117,1 1 0,2 0-1,-3 37 1,3 0 8,3-1 0,2 0 0,19 117 0,-18-168 40,1 0-1,0-1 1,1 1 0,0-1 0,10 18-1,-11-23 0,1-1 0,0 1 0,0-1 0,0 0-1,1 0 1,-1-1 0,1 1 0,0-1 0,1 0-1,-1 0 1,12 5 0,-4-3 31,0-1 0,0-1 0,0 0 0,1-1-1,0 0 1,0-1 0,0 0 0,0-1 0,0-1 0,0 0 0,17-3 0,-17 1-16,-1-1 1,0 0 0,0 0-1,-1-1 1,1-1 0,-1 0-1,0-1 1,0 0 0,0-1-1,-1 0 1,0-1 0,10-9-1,2-8 82,-1-1 1,-1-1-1,34-58 0,-35 54-107,-8 12-15,70-123 73,-74 125 11,-1 0 1,0-1 0,-1 0-1,-1 0 1,-1 0 0,3-33 0,-6 42-54,-1 0 1,-1 1-1,0-1 1,0 0 0,-1 0-1,1 1 1,-2-1-1,0 1 1,0-1 0,0 1-1,-1 0 1,0 0-1,-1 1 1,1-1 0,-1 1-1,-1 0 1,0 0 0,-10-9-1,0 2-120,-1 1 0,0 0 0,0 2 0,-2 0 0,1 1 0,-33-13 0,17 9-877,-55-14 0,68 25-71,20 3 960,1 0 1,0-1-1,-1 1 1,1 0 0,-1 0-1,1 0 1,-1 0-1,1 0 1,-1 0 0,1 0-1,0 0 1,-1 1-1,1-1 1,-1 0 0,1 0-1,-1 0 1,1 0-1,0 1 1,-1-1 0,1 0-1,0 0 1,-1 1-1,1-1 1,0 0 0,-1 0-1,1 1 1,0-1-1,-1 0 1,1 1 0,0-1-1,0 1 1,-1-1-1,1 0 1,0 1 0,0-1-1,0 1 1,0 0-1,0-1-62,0 1 0,0-1 0,1 1 0,-1 0 0,0-1 0,1 1 0,-1-1 0,0 1 0,1-1 0,-1 1 0,1-1 0,-1 1 0,1-1 0,-1 1 0,1-1-1,-1 0 1,1 1 0,-1-1 0,1 0 0,-1 0 0,2 1 0,16 6-2140,-17-7 1948,10 3-1395,-1-1 0,1 0 0,0-1 0,0 0 0,16-1 0,-25 0 1491,53 0-3872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0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73 9472,'0'-11'1488,"0"5"-816,0-1 1,0 1-1,0 0 0,-3-8 0,3 12-202,-1 0-1,0 0 0,1 0 0,-1 0 0,0 0 0,0 0 0,0 0 1,-1 1-1,1-1 0,-2-1 0,2 2-386,1 1 1,-1 0-1,0 0 1,1 0-1,-1 0 0,0 0 1,1 1-1,-1-1 1,1 0-1,-1 0 0,0 0 1,1 0-1,-1 1 1,0-1-1,1 0 1,-1 1-1,1-1 0,-1 0 1,1 1-1,-1-1 1,1 1-1,-1-1 0,1 1 1,-1-1-1,1 1 1,-1 0-1,0 0 129,-14 13 157,2 0-1,-14 19 1,15-18-57,-1 0 0,-21 19 1,-80 50 774,-14 12-916,127-95-189,0 0 1,0-1-1,0 1 0,0 0 0,0 0 0,0 0 0,0 0 1,0 1-1,1-1 0,-1 0 0,0 0 0,0 0 0,1 1 0,-1-1 1,1 0-1,0 1 0,-1-1 0,1 0 0,0 1 0,0-1 1,-1 0-1,1 3 0,1-3-21,0 0-1,-1 1 1,1-1 0,0 0 0,-1 0-1,1 1 1,0-1 0,0 0 0,0 0 0,0 0-1,0 0 1,0 0 0,0 0 0,0 0-1,1-1 1,-1 1 0,2 1 0,6 2-167,1-1 1,0 1-1,-1-2 1,16 3-1,53 7-607,-50-9 682,0 1 1,0 1-1,-1 1 0,31 12 1,-44-12 148,-1 0 0,1 1 1,-1 0-1,13 10 0,-22-14 99,1 1 0,-1 0-1,0 0 1,0 0-1,-1 0 1,1 0-1,-1 1 1,0 0-1,0 0 1,-1-1-1,1 2 1,-1-1 0,0 0-1,1 6 1,-1-2 119,-1 0 1,1 1 0,-2-1-1,0 0 1,0 1 0,0-1 0,-1 0-1,-1 1 1,1-1 0,-7 17-1,3-12-105,-1 0 0,-1-1 0,0 0 0,0 0 0,-2 0 0,-10 13 0,10-17-115,1-1 0,-1 0 1,0 0-1,-1-1 1,0 0-1,0-1 1,-1 0-1,1-1 1,-1 0-1,-18 6 1,-6 0-304,-1-2 1,-40 5 0,52-9-167,16-3 72,0-1 0,0 0 0,0 0 0,0 0 0,0-1 0,-11-1 0,19 1 335,-1 0-1,1 0 0,0 0 1,0 0-1,0 0 0,0 0 1,-1 0-1,1 0 0,0 0 1,0 0-1,0 0 0,0 0 1,0 0-1,0 0 0,-1 0 1,1 0-1,0 0 0,0 0 1,0 0-1,0-1 0,0 1 1,0 0-1,-1 0 0,1 0 0,0 0 1,0 0-1,0 0 0,0-1 1,0 1-1,0 0 0,0 0 1,0 0-1,0 0 0,0 0 1,0-1-1,0 1 0,0 0 1,0 0-1,0 0 0,0 0 1,0 0-1,0-1 0,0 1 1,0 0-1,0 0 0,0 0 1,0 0-1,0-1 0,8-7-1413,14-7-702,59-31-4899,-25 18 3232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60 9600,'-8'-5'751,"2"2"-122,1-1-1,-1 0 1,1 0-1,0 0 1,-8-8-1,12 10-597,-1 0 518,0 0-1,0 0 1,0 0 0,0 0 0,0 0 0,0 1 0,-1-1 0,1 0 0,-1 1 0,-4-2 960,7 6-1284,1-1 0,-1 1 0,1 0 0,0 0-1,0-1 1,2 5 0,1 2 73,2 5-106,0-1-1,1-1 0,0 1 0,1-1 1,0 0-1,12 12 0,66 61 137,-42-43-251,100 112 470,-78-80-2041,2-4-4535,-62-66 3144,-1-7-1589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1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8320,'0'0'6720,"1"4"-4907,4 10-1219,-1-1 0,0 1 1,-1 0-1,2 16 0,2 61 389,-5-57-655,3 454 638,-9-359-947,-2 176-81,5-229-4,3 87-967,-2-157 633,0 1 0,1-1 0,0 0 0,0 0 0,0 0 0,1 0 0,0 0 0,5 10 0,-7-16 327,0 0 0,0 0 0,0 0 0,0 0 0,1 1 0,-1-1 0,0 0 0,0 0 0,0 0 0,1 0 0,-1 0 0,0 0 0,0 0 0,1 0 0,-1 0 0,0 0-1,0 0 1,1 0 0,-1 0 0,0 0 0,0 0 0,0 0 0,1 0 0,-1 0 0,0 0 0,0 0 0,1 0 0,-1 0 0,0 0 0,0 0 0,0 0 0,1 0 0,-1-1 0,0 1-1,0 0 1,0 0 0,1 0 0,-1 0 0,8-9-1710,-8 9 1552,15-21-3657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3.6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447 21 7552,'2'-10'737,"0"-1"4775,-1 18-1975,-1 6-2922,-1 0-1,-3 13 1,-1 6-70,-5 54 648,-3 0 0,-44 147 0,16-113-1186,-5-1 0,-93 169 0,25-62-1852,107-210 474,-7 24 1,14-37-511,3-7 753,4-8-748,3-6-2060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4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8320,'2'-6'3850,"3"16"-420,0 1-2167,7 7-186,2 0-1,-1-1 0,20 17 0,54 45 197,-33-32-557,-11-6-302,-2 3 0,65 88 0,-67-77-312,2 5-33,77 86 0,191 125-5818,-164-164-2933,-76-59 4458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2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 8064,'-6'-8'2646,"6"8"-2611,0 0 0,0 0 0,0 0 0,0 0 0,0 0 0,0 0 0,-1 0 0,1 0-1,0 0 1,0 0 0,0 0 0,0-1 0,0 1 0,0 0 0,0 0 0,0 0 0,-1 0 0,1 0 0,0 0 0,0 0 0,0 0-1,0 0 1,0 0 0,0 0 0,0 0 0,-1 0 0,1 0 0,0 0 0,0 0 0,0 1 0,0-1 0,0 0 0,0 0-1,0 0 1,0 0 0,-1 0 0,1 0 0,0 0 0,0 0 0,0 0 0,0 0 0,0 0 0,0 0 0,0 1 0,0-1-1,0 0 1,0 0 0,0 0 0,0 0 0,0 0 0,0 0 0,0 0 0,0 0 0,0 1 0,0-1 0,0 0 0,0 0-1,0 2 1828,1 2 623,3 5-1752,1-1 0,0 0 0,7 8 0,3 3-166,2 7-199,2-1 1,0-1 0,2 0 0,0-2-1,2-1 1,38 29 0,75 38 205,-74-55-4108,-46-23-2834,-6-1 406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2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8320,'2'-4'7176,"-2"4"-7054,4 7 2250,6 20-981,-1 15-195,6 68 1,-6 46-485,-6-76-489,8 364 230,-1-124-778,-10-309-85,0-1 0,1 1 1,0-1-1,3 14 1,-4-24 369,0 0-1,0 0 1,0 1 0,0-1 0,0 0 0,0 0 0,0 0 0,0 0 0,1 1 0,-1-1-1,0 0 1,0 0 0,0 0 0,0 0 0,0 1 0,0-1 0,0 0 0,0 0 0,0 0-1,1 0 1,-1 0 0,0 0 0,0 1 0,0-1 0,0 0 0,0 0 0,1 0 0,-1 0 0,0 0-1,0 0 1,0 0 0,0 0 0,1 0 0,-1 0 0,0 0 0,0 0 0,0 0 0,0 0-1,1 0 1,5-6-1340,3-11-972,-9 17 2329,11-25-4430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2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9472,'0'0'204,"1"0"0,-1 1 0,0-1 0,0 0 0,1 0 0,-1 0 0,0 0 0,1 1 0,-1-1 0,0 0 0,0 0 0,1 1 0,-1-1 1,0 0-1,0 1 0,0-1 0,1 0 0,-1 1 0,0-1 0,0 0 0,0 1 0,0-1 0,0 0 0,0 1 0,0-1 0,0 0 0,0 1 0,0-1 0,0 1 0,1 17 2353,-1-4-937,8 30 843,4 25-1406,3 100-351,0 10-1234,2-60-3623,-11-64-1108,-1-36 961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8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110 133 6656,'-30'-64'2202,"20"47"-1199,-2 5-91,-19-10 4576,21 14-3552,9 7-1726,0 0 0,0 0 0,1 0 0,-1 1 0,0-1 0,0 0 0,0 1 0,0-1 0,0 1 0,0-1 0,0 1 0,0-1 0,0 1 0,0 0 0,-2-1 0,14 10 878,2 6-491,65 135 866,-77-146-1454,6 11 50,22 46 160,50 78-1,91 106-202,-143-211 105,1-1 1,2-1 0,1-2-1,67 51 1,-93-77-38,0-1 1,1 0 0,-1 0-1,1 0 1,0-1-1,12 4 1,-15-5-24,1-1-1,-1 1 1,1-1 0,-1 0-1,1 0 1,-1 0 0,1-1-1,-1 1 1,0-1 0,1 0-1,-1 0 1,0 0 0,1 0-1,-1-1 1,3-1 0,-2 0 3,0 1 0,-1-1 0,1 0 0,-1 0 1,0 0-1,1 0 0,-2-1 0,1 1 1,0-1-1,3-5 0,-2 1-5,-1 0 0,1 0 1,-1-1-1,2-9 0,-2 8-37,-2 0-1,1 0 1,-1 1-1,-1-1 1,0 0-1,0 0 1,-3-17 0,0 7-8,-4-35-139,-3 1 1,-27-88-1,-69-149-4786,99 276 3555,6 14 958,2 3 134,9 28-253,-6-21 326,11 30 29,1-1 0,33 54-1,-33-65 249,2-1 0,1-1-1,1 0 1,26 24 0,-38-41 55,1-1-1,1 0 1,-1-1 0,1 1 0,1-2 0,-1 1 0,15 4 0,-17-7 87,0 0 1,0-1 0,0-1-1,1 1 1,-1-1 0,0 0-1,1-1 1,-1 0 0,0 0 0,15-3-1,-21 2-155,1 0-1,-1 0 1,1 0 0,-1 0-1,0 0 1,0 0 0,0-1-1,0 1 1,1-1-1,-2 1 1,1-1 0,0 0-1,0 0 1,-1 0-1,1 0 1,-1 0 0,1 0-1,-1 0 1,0 0-1,0-1 1,0 1 0,1-4-1,-1 4-59,-1 1-1,0-1 1,1 0-1,-1 0 0,0 0 1,0 0-1,0 0 1,0 0-1,0 0 0,0 0 1,-1 0-1,1 1 1,-1-1-1,1 0 1,-1 0-1,0 0 0,1 1 1,-1-1-1,0 0 1,0 1-1,0-1 1,-1 0-1,1 1 0,0 0 1,-1-1-1,1 1 1,-1 0-1,1-1 0,-3 0 1,3 1-16,0 1 1,1 0-1,-1-1 1,0 1-1,1 0 1,-1-1-1,0 1 1,1 0-1,-1 0 0,0 0 1,0 0-1,1 0 1,-1 0-1,0 0 1,0 0-1,1 0 1,-1 0-1,0 0 1,0 0-1,1 0 0,-1 1 1,0-1-1,0 0 1,1 1-1,-1-1 1,0 0-1,1 1 1,-1-1-1,1 1 1,-1-1-1,0 1 0,1-1 1,-1 2-1,-1 0-8,0 1 0,1-1 0,-1 1 0,1 0 0,0 0 0,0 0-1,0-1 1,-1 4 0,0 1-14,0 0 0,1 0 0,0 0 0,0 0-1,0 0 1,1 0 0,0 1 0,0-1 0,1 0 0,0 0 0,0 0 0,1 0-1,4 10 1,-2-7-60,1-1 0,0 0 0,0-1 0,1 1 0,0-1 0,1 0 0,0-1 0,0 1 0,1-2 0,-1 1 0,1-1 0,1 0 0,-1 0 0,1-1 0,14 6 0,7 1-610,-1-2 0,1-1-1,38 6 1,-40-11-1965,53 2 0,-39-6-2118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4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66 8448,'-4'-10'2042,"1"4"-812,0 1 0,1-1 0,0 0 0,0 0 0,0 0 0,1 0 0,-1-8 0,4 30-891,0 1-1,1 0 1,8 26 0,-2-5-57,49 193 620,-39-161-767,3 0 0,44 96 0,-5-54-321,-14-42-5772,-41-62 2806,-1-6-1226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96 9344,'-22'-5'2855,"18"4"-1255,14 3-573,-1-1-378,0 0-1,0-1 1,0 1-1,15-3 1,-11 1-137,23-3 771,61-16 1,-20 3-859,51-3-911,175-3 1,-116 18-8048,-114 3 2085,-9 1 2811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5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84 8704,'-2'-10'1241,"-1"0"1,1 0 0,1 0 0,0 0-1,0-14 1,1 24-1181,0-1-1,0 1 1,0 0 0,0 0-1,0-1 1,1 1-1,-1 0 1,0 0 0,0-1-1,0 1 1,0 0-1,0-1 1,-1 1 0,1 0-1,0 0 1,0-1 0,0 1-1,0 0 1,0 0-1,0-1 1,0 1 0,0 0-1,-1 0 1,1-1-1,0 1 1,0 0 0,0 0-1,0 0 1,-1-1-1,1 1 1,0 0 0,0 0-1,-1 0 1,1 0 0,0 0-1,0-1 1,-1 1-1,1 0 1,0 0 0,0 0-1,-1 0 1,1 0-1,0 0 1,0 0 0,-1 0-1,1 0 1,0 0-1,-1 0 1,1 0 0,0 0-1,0 0 1,-1 0-1,1 0 1,0 0 0,0 1-1,-1-1 1,1 0 0,0 0-1,0 0 1,-1 0-1,1 0 1,0 1 0,0-1-1,0 0 1,-1 0-1,1 0 1,0 1 0,-16 15 1342,-123 166 283,113-153-1848,2 2 0,-30 49 0,53-79 143,1 0 0,-1 1-1,0-1 1,1 0 0,-1 1-1,1-1 1,0 1-1,-1-1 1,1 0 0,0 1-1,0-1 1,-1 1 0,1-1-1,1 1 1,-1-1 0,0 1-1,0-1 1,0 1 0,1-1-1,0 2 1,0-1 1,0 0 1,0-1-1,0 1 1,1 0-1,-1-1 0,0 1 1,1-1-1,0 1 1,-1-1-1,1 0 0,0 1 1,2 0-1,7 3-5,-1 0 0,1-1 1,0-1-1,14 3 0,-12-3 31,104 21-275,-77-18 179,76 24 0,-110-28 54,12 4 190,-1 0 1,-1 1 0,0 1 0,18 11-1,-30-16-15,0 0-1,0 0 0,0 1 1,0-1-1,-1 1 1,1 0-1,-1 0 1,0 0-1,0 0 0,-1 1 1,1-1-1,-1 1 1,0 0-1,0 0 0,0 0 1,-1 0-1,0 0 1,0 0-1,1 6 1,-2-2-13,-1 0 0,1 0 0,-1 0 1,-1 0-1,0 0 0,0-1 0,-1 1 1,0 0-1,0-1 0,-1 0 1,0 0-1,-1 0 0,0 0 0,0 0 1,0-1-1,-1 0 0,0 0 1,-10 8-1,-1-2-170,-1 0 0,0-1 0,0-1 1,-1-1-1,-1-1 0,0 0 0,0-1 1,-1-1-1,0-2 0,0 0 0,-39 4 1,57-8-129,-1-1 1,1 0-1,-1 0 1,1-1 0,-1 1-1,1-1 1,-1 1-1,1-1 1,0 0 0,-6-3-1,9 4 92,-1 0 0,0-1 1,1 1-1,-1-1 0,1 1 0,-1 0 0,1-1 0,-1 0 0,1 1 0,-1-1 1,1 1-1,-1-1 0,1 1 0,0-1 0,-1 0 0,1 1 0,0-1 0,0 0 0,-1 1 1,1-1-1,0-1 0,0 1-42,0-1 0,1 1-1,-1 0 1,0-1 0,1 1 0,-1 0 0,1-1 0,-1 1 0,1 0 0,0 0 0,0 0-1,-1-1 1,1 1 0,0 0 0,2-1 0,3-5-785,0 1-1,1 0 1,0 1 0,0-1-1,0 1 1,0 1 0,15-7 0,17-3-3527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6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20 9856,'-1'0'-220,"-3"-8"898,-7-4 9078,12 23-8403,-1-9-1342,30 218-288,-9-85-3259,1-46-2789,-12-65 2613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7808,'-5'-5'2880,"5"10"-2240,10 9-288,-5-5-288,11 5-1056,5 5-352,11 7-1600,15 8-672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6.8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150 300 10624,'5'7'1301,"-4"-6"-1028,0 0 0,0 0-1,0 1 1,0-1 0,0 0 0,0 0-1,-1 1 1,1-1 0,0 1 0,-1-1-1,1 1 1,0 3 4422,-12-5-882,5-2-3548,0 0 0,0 0 0,0 0 0,0-1 0,0 0 0,1 0 0,0-1 0,-1 1 0,1-1 0,0 0 0,0-1 0,1 1 0,0-1 0,-8-10 0,2 1-229,1 1 0,1-2 0,0 1 0,-8-25-1,12 31-33,1-1-1,1 0 0,-1 0 1,2 0-1,-1 0 0,1-1 1,0-13-1,2 20-5,-1-1 1,0 1-1,1-1 0,0 1 1,0 0-1,0-1 0,0 1 0,0 0 1,1-1-1,-1 1 0,1 0 1,0 0-1,0 0 0,0 1 1,1-1-1,-1 0 0,0 1 0,1 0 1,0-1-1,0 1 0,-1 0 1,5-2-1,0 1 0,0 0 0,-1 1 0,1 0 0,0 0 0,0 0 0,1 1 0,-1 0 0,0 1 0,11-1 0,-1 2-10,-1 0 0,0 2 0,18 4 0,-20-4 22,-2 0 0,1 2 1,0 0-1,-1 0 0,0 1 1,0 1-1,-1 0 0,1 0 0,-1 1 1,-1 0-1,0 1 0,0 1 1,-1-1-1,0 1 0,0 1 1,-1 0-1,7 13 0,11 30-1373,-2 2 0,20 71-1,-18-62-6020,-26-65 7191,0 1 1,0-1-1,0 0 1,1 1-1,-1-1 1,0 1-1,0-1 1,0 0-1,1 1 1,-1-1-1,0 0 1,0 1-1,1-1 1,-1 0-1,0 0 1,1 1-1,-1-1 1,0 0-1,1 0 1,-1 0-1,0 1 1,1-1-1,-1 0 1,0 0-1,1 0 1,-1 0-1,1 0 1,-1 0-1,0 0 1,1 0-1,-1 0 1,1 0-1,-1 0 1,0 0-1,1 0 1,-1 0-1,1 0 1,-1 0-1,0 0 1,1 0-1,-1-1 1,0 1-1,1 0 1,-1 0-1,1 0 1,-1-1-1,0 1 1,0 0-1,1 0 1,-1-1-1,15-7-3778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7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23 11136,'-4'-7'3064,"4"6"-2688,-1-1 0,0 1 1,0-1-1,1 1 0,-1 0 0,0-1 0,-6-3 4524,14 9-3743,134 135-19,-54-52-953,-5-14-641,116 79 0,-184-142-130,6 5-2852,28 15 1,-37-24-1235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7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8960,'1'0'3454,"3"5"-2700,-3 2 314,0 0 0,-1-1 0,0 1 0,-1 13 0,0 4 87,20 393 2335,-6-203-3220,18 243-3784,-28-431 1082,10 50 0,-3-38-2021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9472,'-26'0'10175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8.2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20959,'70'-1'1665,"-14"0"-1069,1 2-1,96 14 0,17 24-874,-100-14-4690,-69-24 4547,1-1 0,-1 1 0,0 0 0,0 0-1,1-1 1,-1 1 0,0 0 0,0 0 0,0 0 0,0 0 0,0 0-1,1 2 1,3 2-3844</inkml:trace>
  <inkml:trace contextRef="#ctx0" brushRef="#br0" timeOffset="1">161 528 9344,'5'14'4288,"32"0"-2528,-22-10 223,11-4-383,11 0-96,3-9-640,2 0-256,-5-5-384,5 0-160,3 6-32,7 2-672,6 12-288,3 2-1088,-14 1-447,-5 2-2689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9.0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62 280 9984,'-1'1'95,"-4"34"5600,5-34-5513,0 0-1,0 0 1,0 0 0,0 0 0,0-1 0,0 1 0,0 0-1,0 0 1,1 0 0,-1-1 0,0 1 0,1 0 0,-1 0-1,0-1 1,1 1 0,0 1 0,-1-2-110,1 0-1,-1 0 1,1 0-1,-1 0 1,1 0 0,0 0-1,-1 0 1,1 0-1,-1 0 1,1 0-1,-1 0 1,1 0 0,-1 0-1,1 0 1,-1-1-1,1 1 1,-1 0 0,1 0-1,-1-1 1,1 1-1,-1 0 1,1 0 0,-1-1-1,1 1 1,-1-1-1,0 1 1,1 0 0,-1-1-1,1 0 1,16-20 1186,-12 17-1086,-1 0-1,0 0 0,0 0 1,0-1-1,0 1 0,-1-1 1,1 0-1,-1 0 0,0 0 1,-1-1-1,0 1 0,1-1 1,-2 1-1,1-1 0,1-7 1,-2-4-101,-1-1 0,0 1 1,-2-1-1,0 0 0,-1 1 1,0 0-1,-8-23 0,9 35-46,0 0-1,-1 0 0,1 0 0,-1 0 1,0 1-1,0-1 0,-1 1 1,-4-5-1,7 8-24,1 0-1,-1 1 1,0-1 0,0 0 0,0 1-1,1-1 1,-1 1 0,0-1-1,0 1 1,0-1 0,0 1 0,0 0-1,0-1 1,0 1 0,0 0 0,0 0-1,0 0 1,0 0 0,0 0-1,0 0 1,0 0 0,0 0 0,0 0-1,0 0 1,0 0 0,0 1-1,0-1 1,0 0 0,0 1 0,0-1-1,1 1 1,-1-1 0,0 1 0,0 0-1,0-1 1,0 1 0,1 0-1,-1-1 1,0 1 0,0 1 0,-3 3-15,-1 0 0,1 0 0,1 1 0,-7 11 1,6-9-3,0 0 1,0 0-1,0 0 1,1 1-1,1-1 1,-1 1-1,1-1 1,1 1-1,0 0 1,-1 12-1,2-3-18,1 0 0,1 0 0,0 0-1,1 0 1,1 0 0,0-1 0,2 0 0,0 0-1,11 22 1,-15-34 11,1-1 0,0 0 0,0 0 0,0 0 0,1-1 0,-1 1 0,1-1 0,0 0 0,0 0-1,0 0 1,0 0 0,6 2 0,-3-2-153,0 0 0,0-1 0,1 0-1,-1 0 1,0-1 0,1 0 0,10 0-1,4-1-1001,0-2 0,1 0 0,-1-2 0,34-9 0,-6-2-1898,-6 0-1387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9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8064,'-41'0'11573,"43"0"-11003,75 5 1910,456-5 38,-527 0-2668,-1 1 0,1-1 0,-1 1 0,1 0 0,-1 1 0,0-1 0,8 4 0,18 11-4074,-5-6-1771,-15-5 1585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49:59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15 11648,'-9'-11'3733,"9"10"-3637,0 1 0,0 0 1,0 0-1,0 0 0,0 0 1,0 0-1,0-1 0,0 1 1,-1 0-1,1 0 0,0 0 0,0 0 1,0 0-1,0-1 0,0 1 1,0 0-1,-1 0 0,1 0 1,0 0-1,0 0 0,0 0 0,0 0 1,-1 0-1,1 0 0,0 0 1,0 0-1,0 0 0,0 0 1,-1 0-1,1 0 0,0 0 0,0 0 1,0 0-1,0 0 0,-1 0 1,1 0-1,0 0 0,0 0 0,-1 0 1,1 9 3128,70 201-1857,-54-171-1238,3 0 0,0-2 0,32 44 0,-36-61-115,0-1 0,1-1 0,1 0 0,36 27 0,18 2-1391,-55-37 42,-13-9 798,-1 0 0,1 1-1,0-1 1,-1-1-1,1 1 1,0 0 0,0-1-1,0 1 1,0-1-1,0 0 1,-1 0-1,1 0 1,0 0 0,0 0-1,0-1 1,0 1-1,0-1 1,3-1 0,5-2-3336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0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11 9088,'-6'-10'15354,"2"27"-16517,-11 105 1528,14-109-367,-28 325 365,-3-34-1105,2 1-2111,26-262 2001,-4 86-2615,8-105 310,5 37-1,1-28-570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1.0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79 7168,'-4'-31'3015,"3"-17"10743,-2 52-13433,-27 30-213,-27 55-149,39-60 63,-90 134-41,35-53-1116,68-102 953,0-1 1,1 1-1,0 0 1,0 1-1,1-1 1,-4 13-1,7-20 164,0 0-1,0 1 1,0-1-1,0 0 1,0 0 0,0 0-1,0 1 1,1-1-1,-1 0 1,0 0-1,1 0 1,-1 0 0,0 0-1,1 1 1,0-1-1,-1 0 1,1 0 0,0 0-1,-1 0 1,1-1-1,0 1 1,0 0 0,0 0-1,0 0 1,0-1-1,0 1 1,0 0-1,0-1 1,0 1 0,0-1-1,0 1 1,2 0-1,5 1 50,-1 0 0,1 0-1,15 1 1,-13-2-18,122 25 148,-109-20-77,-1 1 0,0 1 0,37 20 0,-55-26 48,0 0 0,0 1 0,0-1 0,-1 1-1,1 0 1,-1 0 0,0 0 0,0 1-1,0-1 1,-1 1 0,1 0 0,-1 0 0,0 0-1,0 0 1,0 0 0,0 0 0,-1 0 0,1 1-1,-1-1 1,0 0 0,-1 1 0,1-1 0,-1 1-1,0-1 1,0 1 0,-1 4 0,0 3-14,-2 0 0,0 0 1,0 0-1,-1-1 1,0 1-1,-1-1 0,0 0 1,-10 15-1,12-21-128,-1-1-1,1 0 1,-1 0-1,0 0 1,1-1-1,-2 1 1,1-1-1,0 0 1,-1 0-1,0 0 1,1-1-1,-1 1 1,0-1-1,0 0 1,0-1-1,-11 3 1,-5-1-554,0-1 0,0 0-1,-21-2 1,23-1-555,18 2 1038,1-1 1,-1 0-1,1 0 1,-1 0 0,1 0-1,-1 0 1,0 0-1,1 0 1,-1 0-1,1 0 1,-1-1 0,1 1-1,-1 0 1,1 0-1,-1 0 1,0-1 0,1 1-1,-1 0 1,1-1-1,-1 0 1,1 1-43,0 0 0,0-1 1,0 1-1,0-1 0,1 1 0,-1 0 1,0-1-1,0 1 0,0 0 0,1-1 1,-1 1-1,0 0 0,1-1 1,-1 1-1,0 0 0,1 0 0,-1-1 1,0 1-1,1 0 0,0 0 0,25-13-3851,-4 4-590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 9728,'-21'-4'11605,"12"20"-10704,7-7-1053,1 1 0,1-1 0,0 0 0,1 11 1,0 11-839,4 69-3065,5-32-2685,-4-45 3162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1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18 11136,'-26'-18'5056,"21"22"-4033,10 4-1279,0 3-128,16 6-383,-5-3-97,24 19 480,-9-5-1216,16 40-416,-5-12-1504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2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17 669 11648,'0'9'13626,"-3"-15"-13534,0 0 0,1-1 0,0 0-1,0 1 1,0-1 0,1 0 0,0 0 0,0-9 0,4-57 495,-1 48-524,-1 19-63,-1-7 4,1 0-1,1 1 0,3-17 1,-4 26-6,0 0 0,0 1 1,0-1-1,0 1 0,1-1 0,-1 1 1,1-1-1,-1 1 0,1 0 0,0-1 1,0 1-1,0 0 0,0 0 0,0 0 1,0 1-1,0-1 0,1 1 0,-1-1 1,4-1-1,-3 2-13,-1 1 1,1-1-1,-1 0 0,1 1 0,-1-1 1,1 1-1,-1 0 0,1 0 1,-1 0-1,1 0 0,-1 1 1,1-1-1,-1 1 0,1-1 1,-1 1-1,4 1 0,3 3-57,0 0-1,0 0 0,8 7 0,0 0-101,22 15-154,57 51 0,61 86-1282,-153-160 1226,6 8-517,0-2-1,13 11 0,-20-19 193,0 1 1,0-1-1,0 0 1,1 0-1,-1 0 1,1-1-1,-1 1 1,1-1-1,-1 0 1,1 0-1,0 0 1,0 0-1,5 0 1,5-1-4279,2 0 1409</inkml:trace>
  <inkml:trace contextRef="#ctx0" brushRef="#br0" timeOffset="1">1314 6 11392,'-6'-5'9898,"-3"10"-8346,1 3-1259,2 0-278,1 1 0,1 0-1,-7 18 1,-50 144-116,11-43-741,-30 82-1826,50-140-3774,24-52 2453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2.5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12160,'0'0'3978,"1"12"-303,38 46-939,28 36-2256,83 124 229,-138-202-696,118 170-501,-18-33-1970,-28-56-2838,-57-68 763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3.4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51 8192,'0'-6'883,"0"2"-259,0-1-1,0 0 1,0 0-1,-2-5 1,2 9-421,0 0 0,0 1 0,-1-1 0,1 0 0,0 0-1,0 1 1,-1-1 0,1 0 0,-1 1 0,1-1 0,-1 0 0,1 1 0,-1-1 0,1 1 0,-1-1 0,1 1 0,-1-1 0,0 1 0,1-1 0,-1 1 0,0-1 0,1 1 0,-1 0 0,0 0 0,1-1 0,-1 1 0,0 0 0,-4-1 3766,10 10-3436,5 23 93,12 46-191,6 60-272,26 116-1728,-23-120-2611,-25-116 1707,-1-3-1979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3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9856,'4'30'3205,"-4"-28"-3092,1-1 1,-1 0-1,0 0 0,0 0 1,1 0-1,-1 0 0,1 0 1,-1 0-1,1 0 0,-1 0 1,2 2-1,19 32 986,-8-15 280,-4-14-994,0-2 5,-4-1-189,1-1-1,-1 0 0,1 0 1,0 0-1,0 0 0,0-1 1,0 0-1,0 0 0,0-1 1,0 0-1,13-1 1,-1-1 135,1-1 0,26-7 0,70-26 148,10-2-649,-97 31-462,-1 1 0,49-2 0,92 12-4904,-121 0 1489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09.6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373 1048 8320,'-5'-4'887,"-1"0"0,1 0 0,-1 0 0,1 1 0,-1 0 0,0 0 0,0 1 0,-1-1 0,1 1 0,0 1 0,-13-3 0,15 4-786,0 0-1,0-1 1,0 1 0,0 1-1,0-1 1,0 1-1,0-1 1,0 1 0,0 0-1,0 1 1,1-1 0,-1 1-1,0-1 1,1 1 0,-1 0-1,1 1 1,0-1-1,0 0 1,0 1 0,0 0-1,-3 3 1,-4 6-50,1 1 0,1 0 1,0 0-1,1 1 0,0-1 0,1 2 1,1-1-1,0 1 0,1 0 0,0 0 1,1 0-1,-1 22 0,4-26-62,0 0 1,0 0-1,1-1 1,0 1-1,1 0 0,0-1 1,1 1-1,0-1 0,1 0 1,0 0-1,0 0 0,1 0 1,0-1-1,1 0 1,0 0-1,1 0 0,-1-1 1,16 14-1,-16-17 10,0 1 1,0-2-1,1 1 1,-1-1-1,1 0 1,1 0-1,14 5 0,-20-8 8,1 0-1,0-1 0,-1 1 1,1-1-1,0 0 0,0 1 0,0-2 1,-1 1-1,1 0 0,0 0 1,0-1-1,0 0 0,-1 1 1,1-1-1,0 0 0,-1 0 0,1-1 1,-1 1-1,0 0 0,1-1 1,-1 1-1,0-1 0,0 0 0,0 0 1,0 0-1,2-3 0,-1 1 30,0 0-1,0 0 0,0-1 0,-1 1 0,0-1 1,0 0-1,0 1 0,-1-1 0,2-9 0,0 6 8,3-22 86,-1 1 1,2-40-1,-4-55 51,-3 109-161,-2-34-22,-14-91 1,13 124 1,-10-61-7,-30-91 0,11 73-42,-68-144-1,-72-94 291,163 317-235,6 10 17,4 10 79,6 12 75,0-8-98,-2 1 0,1 0 0,-1 0 0,-1 0 0,0 0 1,4 15-1,5 9 58,58 162 200,74 209-107,-117-335-797,58 103 0,-56-120-582,45 57-1,42 35-3984,-111-137 4758,37 45-4252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315 116 8704,'0'-11'3400,"0"-11"1451,0 19-4601,-1 0 0,1 0 0,-1 1 0,0-1 1,1 0-1,-1 1 0,0-1 0,-1 0 0,1 1 0,-2-4 0,-1 1 15,0 0 0,0 0 1,-1 0-1,1 1 0,-11-9 0,13 12-234,0-1 0,-1 1 0,1 0-1,0-1 1,0 1 0,-1 0 0,1 1 0,0-1 0,-1 0-1,1 1 1,-1-1 0,1 1 0,-1 0 0,1 0 0,-1 0 0,1 0-1,-1 0 1,1 0 0,-5 2 0,-1 1 0,0 1 1,0 0-1,0 0 0,1 0 0,0 1 1,0 0-1,0 1 0,-9 9 0,-2 5-14,-22 30 0,31-37-33,0 1 0,1 0 0,1 1 1,-8 21-1,12-31 15,-3 11 12,0 1 0,1 0 0,1 0 1,1 1-1,0-1 0,1 1 0,1-1 1,2 32-1,0-32 48,1 0 1,0 0-1,2 0 0,0 0 1,1 0-1,0-1 0,11 21 1,-12-30-12,0-1 0,0 0 0,1 0 0,0 0 0,0 0 0,0-1 0,1 0 0,-1 0 0,1-1 0,0 1 0,1-1 0,8 4 0,3 0 55,0 0-1,0-2 1,24 6-1,85 11 172,-64-13-734,-22-4-1434,50 2 0,-66-8-1508,39-4 0,-32-1-811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6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32 8704,'-1'-1'300,"1"0"-1,0 0 1,-1-1 0,1 1 0,-1 0 0,1 0-1,-1 0 1,0 0 0,1 0 0,-1 0 0,0 0-1,0 0 1,0 0 0,1 0 0,-1 1 0,0-1-1,0 0 1,0 0 0,-1 1 0,1-1 0,0 1-1,0-1 1,0 1 0,0 0 0,0-1 0,-1 1-1,-1 0 1,-18-5 2332,18 4-2482,-1 0 0,1 0 0,-1 0 0,1 1 0,-5-1-1,7 1-137,0 0-1,-1 0 1,1 1-1,0-1 0,0 0 1,0 1-1,-1-1 1,1 0-1,0 1 1,0 0-1,0-1 1,0 1-1,0 0 0,0-1 1,0 1-1,0 0 1,0 0-1,1 0 1,-3 1-1,-1 5-6,0-1 0,0 1 0,1 0 0,0 0 0,0 0-1,-2 9 1,-1 5-9,-3 28 1,5-4-120,1 88 0,4-122 128,0 0 0,0 0-1,1-1 1,0 1 0,1 0-1,0-1 1,5 11 0,-5-15 12,0 0 1,0 0 0,1 0-1,0-1 1,0 0 0,0 1-1,0-2 1,1 1-1,0 0 1,0-1 0,0 0-1,8 5 1,-2-2 40,0-1 1,1 0-1,-1 0 0,1-1 0,0-1 1,0 0-1,19 4 0,-6-4 52,-1-1-1,43 0 1,-54-3 11,-1-1 1,1 0 0,-1-1-1,1 0 1,-1-1 0,0-1-1,0 0 1,0 0 0,0-1 0,-1-1-1,0 0 1,0-1 0,0 0-1,18-16 1,-15 9 43,0 0-1,-2 0 1,1-2 0,-2 1-1,0-1 1,-1-1 0,-1 0-1,-1-1 1,7-19 0,-10 25-118,-1 0 0,4-22 0,-7 30-45,-1 0 0,1 1 0,-1-1 0,0 0 0,0 0 0,-1 0 1,1 1-1,-1-1 0,1 0 0,-1 1 0,0-1 0,-1 1 0,-2-7 0,0 5-37,0-1 1,-1 1-1,1 0 0,-1 1 0,-1-1 0,1 1 1,-1 0-1,1 0 0,-12-5 0,-1 0-195,0 1-1,-20-6 0,-9-1-914,-50-9 0,74 20-635,0 2-1,-28-1 0,71 7-2426,6-3 543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380 47 10880,'4'-27'3594,"-4"26"-3430,0 1 1,0-1-1,1 0 0,-1 1 0,0-1 0,0 1 0,0-1 1,0 0-1,0 1 0,-1-1 0,1 1 0,0-1 0,0 0 1,0 1-1,0-1 0,-1 1 0,1-1 0,0 0 0,0 1 0,-1-1 1,1 1-1,-1-1 0,1 1 0,0 0 0,-1-1 0,1 1 1,-1-1-1,1 1 0,-1 0 0,1-1 0,-2 1 0,-14-3 2456,14 3-2712,-7 1 138,-1 1-1,1 0 1,0 0-1,0 1 1,0 0-1,1 0 1,-1 1-1,1 0 1,-8 6-1,-3 0-57,-11 5-25,-62 34-105,77-40 96,-1 1 0,2 1 0,-23 20 0,35-29 32,-1 0-1,1 1 1,0 0-1,-1-1 0,1 1 1,1 0-1,-1 0 1,0 1-1,1-1 1,-1 0-1,1 0 0,0 1 1,0-1-1,1 0 1,-1 1-1,0 4 1,1-5-20,1 0 1,-1 0-1,1-1 1,0 1 0,0 0-1,0 0 1,0 0-1,0-1 1,0 1 0,1-1-1,-1 1 1,1-1-1,0 1 1,0-1-1,0 0 1,0 0 0,0 0-1,0 0 1,0 0-1,4 2 1,86 48-336,-48-27 359,-24-14 52,0 1-1,-1 1 0,24 21 0,-36-27 150,1 1-1,-2-1 1,1 1-1,-1 1 0,0-1 1,-1 1-1,0 0 1,-1 0-1,7 18 1,-9-21-23,0 0 1,-1 0 0,0 0 0,0 0 0,0 0-1,-1 1 1,0-1 0,0 0 0,0 0 0,-1 0-1,0 0 1,-2 9 0,1-11-123,0 0-1,0 1 1,0-1-1,0-1 1,0 1 0,-1 0-1,0-1 1,0 1 0,0-1-1,0 0 1,0 0-1,-1 0 1,1 0 0,-1 0-1,0-1 1,0 0 0,0 0-1,-6 3 1,-11 2-407,-1-1 1,0-1 0,-30 4-1,28-6-979,-1 2 1,-37 12-1,58-16 951,1 0 1,-1 0 0,0 1-1,1 0 1,0-1-1,-1 1 1,1 0 0,0 1-1,0-1 1,0 0 0,0 1-1,1 0 1,-1 0-1,1 0 1,-1 0 0,-1 3-1,-1 4-3733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8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448 32 9472,'2'-8'1277,"1"-16"9259,-4 27-9843,-23 71 322,14-40-712,-20 44 0,7-32-114,-37 54 0,-36 38-71,-22 34-646,98-141-228,9-15-974,1 0 0,0 1 0,1 0 0,1 1 0,-9 28 1,12-26-2031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8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39 12160,'-13'-31'3978,"12"29"-2549,-2-4 2591,4 8-3038,13 19-362,33 40 276,67 94-80,-79-110-672,42 72 0,20 72-619,-71-134-133,-25-53 587,7 16-878,1 0-1,0 0 0,2-1 1,0 0-1,20 22 0,-28-37 209,0 1 0,0-1 0,1 0 0,-1 0 0,1 0 0,0-1 0,0 1 0,-1-1-1,1 0 1,0 0 0,0 0 0,0-1 0,0 1 0,0-1 0,0 0 0,7-1-1,10 1-3494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8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68 7936,'-16'-68'10351,"17"71"-9663,7 18 112,19 45 118,-23-59-850,3 8 34,0-1 1,2 1 0,0-1-1,15 17 1,155 161 232,-65-73-2297,-105-109 1499,-4-4-518,0 0 0,1 0 1,0 0-1,0-1 0,1 0 0,-1 0 1,1 0-1,14 6 0,5-2-2720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9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0 9600,'-2'0'301,"1"0"0,0 0 0,0 1 0,0-1 0,-1 0 0,1 1 0,0-1 0,0 1 0,0-1 0,0 1 0,0-1 0,0 1 0,0 0 0,0-1 0,0 1 0,0 0 0,0 0 0,1 0 0,-1 0 0,0 0 0,0 0 0,1 0 0,-1 0 0,0 2 0,-2 3 157,1-1 0,0 1-1,-1 10 1,1-7-263,-2 5 87,2 1-1,-2 15 1,-1 12 89,-20 190 675,-7 27-929,6 36-1461,21-3-4019,5-249 3041,0-24-1251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09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33 12544,'0'-14'1227,"-2"-4"8039,-2 33-8368,-10 56-672,3-1 1,3 2-1,2-1 0,9 126 0,-1-171-1050,2-1 0,1 0 1,1 0-1,14 38 0,-11-41-3012,1-1 0,22 35 1,-16-31-293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14.37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 68 8064,'-35'-67'10719,"34"70"-10585,-1 18 201,1-1 0,3 32 0,-1-28-162,19 295 531,24 182-32,-30-375-133,-10-84-392,13 51-1,-16-89-104,1 1-1,-1 0 1,2-1-1,-1 1 1,0-1-1,1 1 0,-1-1 1,7 7-1,-7-9 33,1 1 0,-1-1-1,0 0 1,1 0-1,-1 0 1,1 0 0,0 0-1,0-1 1,0 1 0,0-1-1,0 0 1,0 0-1,0 0 1,6 1 0,17-1 341,0-2 0,0 0 0,33-7 1,-24 3-163,48-7 216,125-12-63,340-8 900,-164 26-699,-244 7-504,416 13 323,-473-8-307,455 39 141,-368-29 55,68 9-225,-205-22 3,53-1 0,-47-3 271,-13 6-439,9-10 16,-26 6 87,-7-1-25,0 0 1,-1 1-1,1-1 1,0 0-1,-1 0 1,1-1-1,0 1 1,3-1-1,-4-1-1,0 0 0,0 0 0,0-1 0,0 1 0,0 0 0,-1-1 0,1 1 0,-1-1 0,1-2 0,0-1 69,0-2-42,0 0 0,-1-1-1,0 1 1,-1 0 0,0 0 0,0 0 0,-3-10 0,-1-11 12,-19-157-146,-26-151 34,-57-182-180,100 491 251,5 19 2,0 0 0,0 0 1,1 0-1,-1-15 0,-20 32-8,-7 0 7,-1-2 0,0-1 0,-58 3 0,47-6 0,-56 11 0,-20 19 16,-3 0-109,36-16 111,-1-4-1,0-3 1,-145-5 0,-160 0-327,265 6 374,-137 28 0,197-29-136,0-3 0,-87-2 0,8 0-104,-205 23-162,288-23 129,-93-5-1,-59-19 27,120 10 110,51 9-121,41 1 162,1 0 0,-1 0-1,0 0 1,1 0 0,-1 0-1,1 0 1,-1 0 0,0 0-1,1 0 1,-1 0 0,1 0-1,-1 0 1,1 1 0,-1-1-1,0 0 1,1 0 0,-1 1 0,1-1-1,-1 0 1,1 1 0,-1-1-1,1 0 1,-1 1 0,1-1-1,0 1 1,-1-1 0,1 0-1,0 1 1,-1-1 0,1 1-1,0 0 1,-1-1 0,1 1 0,0-1-1,0 1 1,0-1 0,-1 1-1,1 0 1,0-1 0,0 1-1,0-1 1,0 1 0,0 0-1,0-1 1,0 1 0,1-1-1,-1 1 1,0-1 0,0 1 0,0 0-1,1 0 1,1 4-180,0 0 0,1 0 0,-1 0 0,5 6 0,-4-7 31,6 11-477,24 40-3131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17.433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11 61 8064,'-10'-17'11407,"20"86"-10495,25 171 150,-9-30-390,11 32 191,-22-157-553,23 193 532,-8-53-313,-10-114 121,-19-108-577,-1 0-1,1 0 0,0 0 1,0 0-1,1 0 1,-1 0-1,0 0 0,4 4 1,-4-6-50,0 0 0,0 0 0,0 0 0,0-1 0,0 1 0,0 0 0,1 0 0,-1-1 0,0 1 0,0-1 0,1 1 0,-1-1 0,0 0 0,1 1 0,-1-1 0,1 0 0,-1 0 0,0 0 0,1 0 0,-1 0 0,3 0 0,114-23 883,-43 6-730,102-5 198,-151 19-343,217-14 257,51 3-16,-12 0 32,18 5-106,297 13 52,-339 1-335,351 9 341,-558-11-242,181 8-145,-21-15 296,-60 2-213,233-14 48,-224 14 4,84-6-8,-96 6 179,-83 3 13,-64-1-124,9-9-38,-6 2-34,0 0 0,-1 0 0,0 0 0,0 0 0,-1-1 0,0 1 0,-1-1 0,2-12 0,-2 12 16,19-150 25,-8 60-66,-7 56 30,16-152 1,-10-73 2,-12 180-48,-4 0 0,-26-143 0,29 222 50,0 0 0,0-1 0,-1 1 0,0 0 0,-1 1 0,1-1 0,-2 1 1,1-1-1,-1 1 0,0 0 0,0 1 0,-10-10 0,3 4 58,8 8-37,0 0 1,-1 0-1,1 0 0,-8-4 0,-3-1 49,13 7-97,0 0 0,-1 1 0,1-1 0,-1 1 0,1 0 0,-1 0 0,0 0 0,0 0 0,1 0 0,-1 1 0,0-1 0,0 1 0,-5 0 0,-88-6 255,-240 34-306,118-5 226,34-9-240,-55 6-33,23 4 233,-137 7 20,272-32-206,-96 3-45,-53 15 94,9 1 75,-40-4-32,26 0-53,-33-11 10,179 0 80,-95 15 1,-232 60-166,335-60 175,-95 9 0,135-24-89,-1-1-1,0-2 1,1-2 0,-53-10-1,71 8 44,-4-1-46,-1 1 1,-40-2-1,51 6-32,11-1 25,1 1 0,-1 0 0,1 0 1,-1 0-1,1 1 0,0 0 0,-1 0 1,1 0-1,0 0 0,-1 1 0,-4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0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43 9472,'-13'-20'3120,"12"18"-3000,1 1 1,-1 0-1,0 0 1,1 0-1,-1 1 1,0-1-1,0 0 1,0 0-1,1 0 1,-1 0-1,0 1 1,0-1-1,0 0 1,0 1-1,-1-1 1,1 1-1,-2-1 1,0 0 270,1 0 16,1 0 0,-1 0 0,0 1 0,1-1 0,-1 0 0,0 1 0,0 0 0,0-1 0,1 1 1,-1 0-1,-4 0 0,3 0-29,2 0-63,2 4-70,10 41 321,24 147-76,25 76-506,29 45-853,11-30-3755,-93-266 2982,8 32-1,-14-44 1207,1 7-1096,-2-12 1465,0 0 0,0 0-1,0 0 1,-1 1 0,1-1-1,0 0 1,0 0 0,0 0-1,0 0 1,0 0 0,0 1-1,0-1 1,-1 0 0,1 0-1,0 0 1,0 0 0,0 0 0,0 0-1,-1 0 1,1 1 0,0-1-1,0 0 1,0 0 0,-1 0-1,1 0 1,0 0 0,0 0-1,0 0 1,-1 0 0,1 0-1,0 0 1,0 0 0,0 0-1,0 0 1,-1 0 0,1 0-1,0 0 1,0-1 0,0 1-1,-1 0 1,1 0 0,0 0-1,0 0 1,0 0 0,-7-1-2861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0.8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155 143 8704,'6'-57'4026,"-6"47"-3678,1 1 976,-1 0 0,4-16 0,0 14-332,-3 9-632,0 0 0,0-1 0,-1 1 0,1 0 0,0 0 0,-1-1 0,1-3 0,-1 6-327,0 0 0,0 0 0,0 1 0,0-1-1,0 0 1,0 0 0,-1 0 0,1 0 0,0 0 0,0 0 0,0 0 0,0 0 0,0 0-1,0 0 1,0 0 0,0 0 0,0 0 0,0 0 0,0 0 33,0 0-33,0 0-1,0 0 1,0 0 0,0 0 0,0 0 0,0 1 0,0-1 0,0 0 0,0 0 0,0 0 0,0 0-1,0 0 1,0 0 0,-1 0 0,1 0 0,0 0 0,0 0 0,0 0 0,0 0 0,0 0-1,0 0 1,0 0 0,0 0 0,0 0 0,0 0 0,0 0 0,0 0 0,0 0 0,0-1-1,0 1 1,0 0 0,0 0 0,0 0 0,-1 0 33,1 0-33,-4 9 675,-4 8-433,-13 32 62,-40 69 1,-7 16-901,66-131 452,0 1 0,1 0 0,0-1 0,0 1 0,0 0 0,0-1 0,1 1 0,-1 0 0,1 0 0,0 0 0,0 0 0,0-1 0,2 7 1,-1-7 68,0 0 1,1 0 0,-1 0 0,1 0 0,-1-1 0,1 1 0,0-1 0,0 1-1,0-1 1,0 0 0,0 0 0,1 0 0,-1 0 0,1 0 0,-1-1 0,1 1-1,4 1 1,30 14 10,51 14 1,-56-21 415,1 2 0,54 28 0,-84-39-274,16 12 813,-19-12-854,1 0 1,0-1 0,-1 1 0,1 0-1,0 0 1,-1-1 0,1 1 0,-1 0 0,0 0-1,1 0 1,-1 0 0,1 0 0,-1 0-1,0 0 1,0 0 0,0-1 0,0 1-1,1 0 1,-1 0 0,-1 0 0,1 2 0,-1 2 35,-1-1 0,0 1 1,0 0-1,0-1 1,0 0-1,-1 1 1,0-1-1,0 0 1,-5 5-1,-35 33-129,39-39 38,-29 27-34,17-14-996,-1-1 0,0 0 0,-1-2 0,-32 19 0,50-32 952,0 0 1,-1 1-1,1-1 0,0 0 0,0 0 0,-1 0 0,1 0 0,0 1 0,-1-1 0,1 0 1,0 0-1,0 0 0,-1 0 0,1 0 0,0 0 0,-1 0 0,1 0 0,0 0 0,-1 0 0,1 0 1,0 0-1,-1 0 0,1 0 0,0 0 0,-1 0 0,1 0 0,0-1 0,0 1 0,-1 0 1,1 0-1,0 0 0,-1-1 0,1-9-2365,10-16-1276,1 6-248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1.2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11648,'0'0'5247,"0"6"-3359,0 2-1568,0 3-96,0 6-128,0-3 0,5 9-64,0-4-448,1 9-128,-1-5-832,0-1-415,0-2-2657,6-3-1376,-1-3 2720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1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4 8704,'-13'-4'2816,"13"4"-2784,0 0 0,0 0 0,0 0 1,0 0-1,0 0 0,-1 0 0,1 0 0,0 0 1,0 0-1,0 0 0,0 0 0,0 1 1,0-1-1,0 0 0,0 0 0,-1 0 1,1 0-1,0 0 0,0 0 0,0 0 0,0 0 1,0 0-1,0 1 0,0-1 0,0 0 1,0 0-1,0 0 0,0 0 0,0 0 0,0 0 1,0 0-1,0 1 0,0-1 0,0 0 1,0 0-1,0 0 0,0 0 0,0 0 0,0 0 1,0 1-1,0-1 0,0 0 0,0 0 1,0 0-1,0 0 0,0 0 0,0 0 1,0 0-1,0 1 0,0-1 0,0 0 0,0 0 1,0 0-1,1 0 0,-1 0 0,0 0 1,0 0-1,0 0 0,0 0 0,4 8-126,-4-8 116,2 3-67,0 0 1,0 0-1,1 0 1,-1-1-1,1 1 0,0-1 1,-1 0-1,1 0 1,0 0-1,4 2 0,16 12-264,-13-8 73,-1 0 1,1 0-1,-2 1 0,15 19 0,85 127-3940,-66-93 6717,35 51 4171,-60-85-4753,-1 1 0,13 36 1,-28-61-1659,1 0 0,-1 0 1,0 0-1,-1 1 0,1-1 1,-1 0-1,0 6 0,0-8-13,-1-4-160,0-1-114,0 0 0,0 0 0,0 0-1,0 0 1,1-1 0,-1 1 0,1 0 0,0 0 0,0-1-1,1-5 1,5-35 42,-5 40-63,0 0-1,0 0 1,0 0 0,0 0-1,1 0 1,0 0-1,0 0 1,0 0 0,0 0-1,0 1 1,1-1-1,0 1 1,0 0 0,0 0-1,0 0 1,0 0-1,0 0 1,1 1 0,0-1-1,-1 1 1,1 0-1,0 0 1,0 0 0,0 1-1,0 0 1,0-1-1,0 1 1,1 1 0,-1-1-1,5 0 1,0 2 26,0 0 1,-1 0 0,1 1-1,-1 0 1,11 4-1,40 19 19,-14 0-797,-1 2 0,71 57 0,-64-45-3007,-41-31 1297,17 17 0,-11-10-1819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1.9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2 9984,'-2'-1'7426,"-3"13"-5275,-4 18-1654,-7 53 329,-29 118-1087,14-94-2713,10-37-2489,15-55 1885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2.36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11648,'0'0'6533,"2"12"-4064,18 32-1712,66 105-479,-65-120-238,1-2 1,1 0-1,43 36 1,-56-54-38,154 128-2320,-45-58-5515,-97-65 4163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2.9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67 8704,'-13'4'2896,"13"-4"-2807,-1 0 0,1 0 1,0 0-1,-1 0 1,1 0-1,0 0 1,0 0-1,-1 0 0,1 0 1,0 0-1,0 0 1,-1 0-1,1 0 1,0 0-1,0 0 0,-1-1 1,1 1-1,0 0 1,0 0-1,-1 0 1,1-1-1,0 1 0,0 0 1,0 0-1,0 0 1,-1-1-1,1 1 1,0 0-1,0 0 0,0-1 1,0 1-1,0 0 1,0 0-1,0-1 1,0 1-1,0 0 0,0 0 1,0-1-1,0 1 1,0 0-1,0-1 0,0 1 1,0-12 2598,1 9-2541,-1 1 0,1-1 0,0 1-1,1 0 1,-1 0 0,0-1 0,1 1 0,-1 0 0,1 0 0,-1 1 0,1-1 0,0 0 0,0 0 0,0 1 0,0-1-1,2 0 1,1-1 22,0 1-1,0 0 1,0 0-1,0 0 0,0 1 1,0 0-1,8-1 1,-2 1-35,0 1 1,-1 0 0,1 0-1,0 1 1,0 0 0,-1 1 0,14 4-1,0 2-690,-1-2-1,1-1 1,0-1-1,0-1 1,41 0-1,-3-7-4400,-2-7-3472,-23 2 4403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4.2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488 29 7808,'1'-1'230,"0"0"0,-1 1 1,1-1-1,0 0 0,0 1 1,-1-1-1,1 0 0,-1 0 0,1 0 1,-1 1-1,1-1 0,-1 0 1,1 0-1,-1 0 0,0 0 0,1 0 1,-1 0-1,0 0 0,0 0 1,0 0-1,0-2 0,-1 2 344,0 1-1,0-1 0,0 0 1,0 0-1,0 1 0,0-1 0,0 1 1,-1-1-1,1 1 0,0-1 1,-2 1-1,-6 0 76,-3-1-288,-1 1 1,1 1-1,-1 0 1,1 1-1,-1 0 0,-14 5 1,-219 96-10,232-96-442,0 1 1,0 1 0,1 0 0,1 1 0,-1 0 0,-17 21 0,28-29 65,1-2 11,0 1 0,0 0 0,0 0 0,0 0 0,0 0 0,0-1 0,1 1 0,-1 0 1,0 1-1,0-1 0,1 0 0,-1 0 0,1 0 0,-1 0 0,1 0 0,0 1 0,-1-1 1,1 0-1,0 0 0,0 0 0,0 1 0,0-1 0,0 0 0,0 0 0,0 1 1,0-1-1,0 0 0,1 0 0,0 2 0,0-1 5,1 0 0,-1 0 0,1 0 0,-1 0-1,1-1 1,0 1 0,0-1 0,0 1 0,0-1 0,0 0 0,0 1 0,1-1 0,2 1 0,34 8 45,-17-6-9,24 10-41,0 3-1,-2 1 1,68 39 0,-93-47 111,-2 0 0,29 24-1,-40-30 74,-1 1 0,0 0-1,0 1 1,0-1 0,-1 1-1,1 0 1,-2 0-1,1 0 1,0 1 0,4 12-1,-8-16-129,1 1 0,0-1-1,-1 1 1,0-1 0,0 1-1,0-1 1,0 0 0,0 1 0,-1-1-1,0 1 1,1-1 0,-1 1-1,0-1 1,-1 0 0,1 0-1,-1 1 1,1-1 0,-1 0-1,0 0 1,0-1 0,0 1 0,-5 4-1,0 0 46,0 0 0,-1 0-1,0-1 1,-1 0 0,0 0 0,-11 5-1,-4 0-595,-1-1 0,-47 12-1,-51 4-1619,122-26 2122,-15 5-929,12-4 463,1 0 0,-1 0 0,1 0 0,-1-1 0,-4 1 0,10-5-2296,17-3-455,16-1-257,3-1 26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4.5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8960,'0'0'2981,"0"7"923,-2-4-3669,1-1 1,0 1-1,1 0 1,-1 0-1,0 0 0,1 1 1,0-1-1,-1 0 1,1 0-1,1 0 1,0 5-1,-1 13 268,0 42-910,3 0 0,10 64-1,-11-111-575,6 24-2480,-7-37 2053,0 0 0,0 0 0,1 0 0,-1 0 0,4 5 0,0-2-1843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4.9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1 4608,'7'11'570,"-5"-9"-397,0 1 0,0 0 0,0-1 0,0 1 1,1-1-1,-1 0 0,1 1 0,4 2 0,100 77-1528,-93-69 2288,21 23 0,-21-21-95,2 5 282,0 0 0,-1 2 0,-1-1 1,-1 2-1,17 37 0,37 126 3291,-61-168-3783,-3-9-205,1 2 261,-1 0 0,0 0 0,0 1 0,-1-1 0,1 16 1,-3-20 133,0-23 92,0 5-883,0-33 173,7-59 1,-5 90-179,0-1 0,1 1 1,1 0-1,0 0 0,0 0 0,2 0 0,-1 1 1,2 0-1,7-12 0,-9 18-24,-1 0-13,0 0 1,0 1 0,1 0-1,9-9 1,-12 12 12,0 1-1,0-1 1,1 1 0,-1 0 0,0 0-1,0 0 1,1 0 0,-1 1 0,1-1-1,-1 0 1,1 1 0,-1 0-1,1 0 1,-1 0 0,1 0 0,-1 0-1,1 0 1,2 1 0,2 0 14,0 1 0,0 0 0,0 0 0,0 0 0,0 1 0,-1 0 0,12 7 0,-5 2-1,0 0-1,-2 1 1,1 0 0,-2 1-1,0 0 1,0 1 0,9 19-1,42 100-1178,-33-69-1637,3-1-3339,-21-45 3051,1-4-1136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5.3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37 7296,'-1'-1'390,"0"0"0,0 0 0,0 0 0,1 0 0,-1-1 0,0 1 0,0 0 1,1-1-1,-1 1 0,1 0 0,-1-1 0,1 1 0,0-1 0,-1 1 0,1-3 0,0-7 5494,0 9-4207,9 10-562,2 7-837,0-1 1,-2 1-1,12 25 1,-5-10-113,12 14-321,64 78 0,-85-113-439,1-1 0,-1 0 0,2-1 0,15 12 0,-19-15-550,0-1 0,1 0 0,-1-1 0,1 1 0,10 2 0,0-1-3213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0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15 8832,'-13'-14'2896,"18"15"449,13 6-2436,-9-4-374,14 5-258,1-2 0,0 0 1,37 2-1,287 22-1392,-202-28-2106,-85-3 2400,-25-4 4416,-37 6-2588,-14 4 515,13-4-1357,-1 0-1,0 0 0,0 1 0,0-1 0,1 0 0,-1 1 1,1-1-1,-1 1 0,1 0 0,-4 4 0,-1 2-63,-1 0 0,1 1 0,1 0 0,0 0 0,0 1 0,1-1 0,0 1 1,0 1-1,1-1 0,1 1 0,0-1 0,0 1 0,1 0 0,0 0 0,1 0 0,0 15 0,1-11-97,1 0 0,1-1 0,0 1 0,1-1 0,1 0 0,0 1 0,9 19 0,-10-26-4,2 2 8,0 0 0,7 10 0,-11-18 14,1 1 1,0-1-1,0 0 0,0 1 1,0-1-1,0 0 0,1-1 1,-1 1-1,1 0 0,-1-1 1,1 1-1,4 1 0,-3-2 46,0 0 0,1 0-1,-1-1 1,0 1-1,0-1 1,0 0 0,0 0-1,1-1 1,-1 1-1,0-1 1,0 0 0,0 0-1,0 0 1,0-1-1,0 0 1,-1 1 0,1-1-1,0 0 1,5-5-1,5-4 238,0-1-1,-2 0 1,16-17-1,-23 24-223,7-8 125,-1-1 1,0 0-1,18-30 1,-26 38-172,-1 1 1,1-1-1,-1 1 0,0-1 1,-1 0-1,1 1 1,-1-1-1,-1 0 0,1 0 1,-1 0-1,0 0 0,0 0 1,0 0-1,-1 0 0,-3-10 1,0 5-127,0 1-1,0 1 1,-1-1 0,-1 1 0,0-1 0,0 2-1,-1-1 1,0 1 0,-12-12 0,13 15-188,0 0-1,-1 1 1,1 0 0,-1 0 0,0 1 0,0 0-1,0 0 1,0 0 0,0 1 0,-1 0-1,-12-1 1,0 1-824,0 1-1,0 0 0,-22 3 1,28 0-141,0 0 1,0 1-1,0 0 1,0 1-1,-21 9 1,-17 7-2693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5.76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111 9 11776,'-11'-9'7034,"9"42"-3472,-2 7-3343,-6 108 512,-11 73 170,-19 244-725,19-54-3248,20-402 2922,0 146-3570,7-49-2079,-1-53 1533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9.925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99 144 6144,'-16'-57'2842,"15"53"-2536,-1 0 0,1-1 1,-1 1-1,0 0 0,-1 0 0,1 0 0,-13-13 1224,7 10-1224,-8-8 596,-12-3 950,27 18-1804,1 1 1,0 0-1,0-1 0,-1 1 1,1-1-1,0 1 0,0 0 1,0-1-1,0 2 0,-1 6-22,1-1 1,0 1-1,1 0 0,0-1 0,0 1 0,1-1 1,3 10-1,0 5 15,99 537 732,-53-195-202,-49-352-544,74 390 180,-66-367-263,-1 2 265,20 49 1,-25-76-60,-3-8-90,0 0 0,-1 0 0,1 0 0,0 0 1,0 0-1,0 0 0,3 3 0,-3-4-44,0 0 0,0-1 0,-1 1 0,1-1 0,0 0 0,0 1 0,0-1 0,0 1-1,0-1 1,0 0 0,0 0 0,0 0 0,0 0 0,0 1 0,0-1 0,0 0 0,0-1 0,0 1 0,0 0 0,0 0-1,2-1 1,5-1 74,0-1-1,1 0 0,-1 0 0,0-1 0,0 0 1,-1-1-1,12-8 0,46-43 296,30-39-23,84-75 76,-161 156-408,0 1-1,1 0 1,1 2 0,-1 0-1,2 1 1,0 1-1,0 1 1,23-5 0,-16 4-29,-23 7 335,1 0 1,-1 1-1,1-1 1,0 1 0,-1 0-1,9 0 1,-15 0-334,1 1-1,0-1 1,0 0 0,0 1-1,-1-1 1,1 0 0,0 1-1,-1-1 1,1 1 0,0-1-1,-1 0 1,1 1 0,-2-2-1,-13-15-8,0-1 0,1-1 0,1-1-1,1 0 1,-18-41 0,14 14-19,2-1 0,-11-73 1,14 63 2,-68-422-703,62 372 858,17 106-137,-1-1 0,1 1 1,-1 0-1,0 0 0,1 0 1,-1 0-1,0 0 0,-1 0 0,0-2 1,-4 0-3,2 4 6,0 1 0,0 0 0,1 0 0,-1 0 0,1 0 0,-1 1 0,-3 1 0,-8 4 0,-107 33-68,-128 24-1,226-58 25,-162 35-527,180-39 307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51.604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84 319 5120,'-4'-14'671,"2"9"-363,1 0 1,-1 1-1,0-1 1,0 1 0,-3-6-1,-23-26 2604,27 33-2747,0 0 0,0 0-1,0 0 1,0 0-1,0 0 1,1 0 0,-1 0-1,1 0 1,0 0 0,0-4-1,-3-19 857,-1 15-462,-1-3 57,1 0-1,0 0 1,1 0 0,-3-26-1,5 34-249,4 19-44,15 29 420,-2 1-1,19 79 0,3 66 68,-28-131-626,36 232 132,-29-143-279,9 50-61,-15-108 53,7 37-216,-14-104 68,-4-15 117,1-1 1,-1 0-1,2 0 1,-1 1 0,0-1-1,1 0 1,0 0-1,0 0 1,4 6 0,-5-11 0,-1 1 0,0-1-1,1 1 1,-1-1 0,1 0 0,-1 1 0,1-1 0,-1 1 0,1-1 0,-1 0 0,1 1 0,0-1 0,-1 0 0,1 0-1,0 1 1,-1-1 0,1 0 0,-1 0 0,1 0 0,0 0 0,-1 0 0,1 0 0,0 0 0,-1 0 0,1 0 0,0 0-1,-1 0 1,1-1 0,0 1 0,-1 0 0,1 0 0,-1 0 0,1-1 0,0 0 0,3-1 17,0-1 0,0 0 0,0 0-1,3-4 1,-1 2 5,37-32 176,68-43 0,59-25-21,-113 70-177,213-125 109,-261 155 131,0-1 0,14-12 1,-18 15-221,-4 3-17,-1-1-1,0 1 1,1 0 0,-1 0 0,0 0 0,1-1-1,-1 1 1,0 0 0,1-1 0,-1 1 0,0 0-1,0 0 1,0-1 0,1 1 0,-1 0-1,0-1 1,0 1 0,0-1 0,0 1 0,1 0-1,-1-1 1,0 1 0,0-1 0,0 1 0,0 0-1,0-1 1,0 1 0,0-1 0,0 1-1,0-1 1,-10-147 105,9 132-110,-15-180 30,10 116-52,-23-224-145,-6 121 296,29 161-69,6 21-50,0 0 0,-1 0-1,1 0 1,-1 0 0,1 0-1,-1 1 1,1-1-1,-1 0 1,0 0 0,1 0-1,-1 0 1,0 1 0,0-1-1,1 0 1,-1 1 0,0-1-1,0 1 1,0-1-1,0 1 1,0-1 0,0 1-1,0 0 1,0-1 0,0 1-1,0 0 1,0 0 0,-1-1-1,-6 1-9,1 0 0,0 0 0,-9 1-1,14-1 8,-32 3-46,-213 10-31,213-13 31,0 1 1,-55 10-1,-111 24-3541,196-34 3222,-18 4-809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3.17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316 1 7040,'1'9'6741,"1"-6"-6403,0 1-1,0-1 1,0 0 0,-1 1-1,0 0 1,1-1 0,-1 1-1,0 0 1,-1 0-1,1-1 1,-1 1 0,0 0-1,0 0 1,0 0 0,-1 6-1,-2 5 257,0-1 0,-2 1 1,1-1-1,-9 15 0,-6 21 195,-52 233 619,-2 7-1306,-61 101-769,129-367-84,7-16-118,-2-8 791,0 0 0,1 0 1,-1 0-1,0 0 0,1 0 1,-1 0-1,0 0 0,1 0 1,-1 0-1,1 0 0,-1 0 1,0 0-1,1 0 0,-1-1 1,0 1-1,1 0 0,-1 0 1,0 0-1,1-1 0,-1 1 1,0 0-1,0 0 0,1-1 1,-1 1-1,0 0 0,1-1 1,5-5-1055,19-14-4280,-12 14 1263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3.65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43 35 7808,'-4'-9'870,"4"8"-733,0-1-1,-1 1 1,1-1 0,-1 1 0,0-1 0,1 1 0,-1 0 0,0 0-1,0-1 1,0 1 0,0 0 0,0 0 0,0 0 0,0 0 0,0 0-1,-1 0 1,1 0 0,0 0 0,-1 1 0,-1-2 0,2 2 20,1 0 0,-1 0 0,1 0 0,-1 0 1,1 0-1,-1 0 0,0 0 0,1 0 0,-1 0 1,1 0-1,-1 0 0,1 0 0,-1 0 0,1 0 1,-1 1-1,1-1 0,-1 0 0,1 0 0,-1 1 1,1-1-1,-1 0 0,1 1 0,-1-1 0,1 1 1,0-1-1,-1 0 0,1 1 0,0-1 0,-1 1 1,1-1-1,0 1 0,0-1 0,-1 1 0,1-1 1,0 1-1,0-1 0,0 1 0,0 0 0,0-1 1,0 1-1,0 0 0,-1 2-41,1 0-1,0 0 1,0 0-1,0 1 1,0-1-1,0 0 1,1 0 0,0 3-1,7 17 304,2-1 0,0 0 0,16 25-1,-9-18-168,9 17 228,36 47-1,-45-70-285,2-1 0,0-1 0,41 34 0,76 44 488,-14-13 181,-78-52-574,-7-7-116,43 42 1,-65-59-3750,-12-9 2119,0 0 1,0 0 0,0-1-1,0 0 1,0 1 0,3-1-1,8 1-3666,6 1 1200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4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224 22 8960,'-1'-2'529,"0"1"0,0 0 0,0 0 1,0 0-1,0-1 0,0 1 0,0 1 1,-1-1-1,1 0 0,0 0 0,-1 0 1,-1 0-1,-22-5 2406,16 5-2262,0 1 0,1 0-1,-18 2 1,21-1-536,0 1-1,1-1 1,-1 1-1,0 0 1,1 0-1,0 0 1,-1 0-1,1 1 1,0 0-1,0 0 1,0 0-1,1 1 1,-1-1 0,1 1-1,0-1 1,0 1-1,0 0 1,0 1-1,1-1 1,-1 0-1,-1 6 1,-2 7-71,0 0 0,0 0-1,2 1 1,-4 23 0,1 9-89,2 1 1,2-1-1,2 1 0,3 0 0,1-1 0,15 68 0,-15-105 20,0 1 1,1-1-1,1 0 0,0-1 0,1 1 1,0-1-1,1 0 0,8 11 0,-9-16 32,-1 0 0,1-1 0,0 0 0,1 0-1,-1-1 1,1 0 0,0 0 0,1 0 0,-1-1 0,1 0-1,0-1 1,0 0 0,15 5 0,4-3-41,-1-1 0,1-2 0,-1 0-1,1-1 1,0-2 0,0-1 0,-1-1 0,1-1 0,-1-2 0,43-13 0,-48 11-495,41-13-2314,-19 8-2070,-13 8-191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4.7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79 9088,'-1'-1'330,"0"-1"0,0 1 1,0 0-1,0 0 0,-1 0 0,1 0 1,0 0-1,-1 0 0,1 0 1,-1 0-1,1 0 0,-1 1 1,1-1-1,-3 0 0,-26-1 3126,26 2-3256,1 0-1,-1 1 1,0 0-1,1 0 1,-1 0-1,1 0 1,0 0-1,-1 1 1,1-1-1,0 1 1,0 0-1,0 0 1,0 0-1,0 1 1,0-1-1,1 1 1,-5 5-1,2-1-102,0-1 1,0 1-1,1 0 0,0 1 0,0-1 1,-4 15-1,0 7-35,1 0 0,2 1-1,1 0 1,1-1 0,1 1 0,2 0-1,1 0 1,1 0 0,2 0 0,1 0 0,17 56-1,-18-76-38,-1 1 0,2-1 0,-1-1-1,1 1 1,1-1 0,0 0-1,0 0 1,1 0 0,0-1 0,0 0-1,1-1 1,0 1 0,0-1 0,1-1-1,0 0 1,0 0 0,1-1 0,18 8-1,-10-6 25,-1-2-1,0 0 0,1-1 1,0-1-1,0-1 0,0 0 1,1-1-1,-1-1 1,34-4-1,-42 2 19,0 0 0,1 0 0,-2-1 0,1 0 1,0-1-1,0 0 0,-1 0 0,0-1 0,0 0 0,0-1 0,-1 0 1,0 0-1,0-1 0,0 0 0,-1 0 0,0-1 0,0 0 0,10-17 1,-7 5 129,0-2 0,-2 1 0,0-1 0,-1-1 0,6-41 0,-6 16 225,1-86 0,-9 118-317,1 0 0,-2-1 0,0 1 0,-6-23 0,6 33-79,0-1 1,-1 0-1,0 1 1,0 0-1,0 0 0,0 0 1,-1 0-1,0 0 1,0 1-1,-1-1 0,0 1 1,-9-7-1,5 5-46,0 1 0,-1 1-1,0 0 1,0 1 0,-1-1 0,-10-1-1,-66-14-530,-22 5-764,38 12-3169,79 2 3029,0 0 0,1 0 0,10-4 0,9-1-442,32-5-2197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5.2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330 30 11392,'-1'-1'658,"0"-1"0,0 0 1,0 1-1,-1-1 1,1 0-1,0 1 1,-1 0-1,1-1 0,-1 1 1,0 0-1,1 0 1,-1 0-1,-3-2 0,0 1-80,1 1 0,0 0 0,-1-1 0,1 2 0,-9-2 0,2 2-397,-1 0-1,1 0 1,0 1 0,-15 4 0,10-1-143,1 0 0,0 2 0,0 0 1,-17 9-1,22-9-59,0 0-1,1 0 1,0 1 0,0 0 0,0 0-1,-12 16 1,17-19-33,1 0 0,0 1 0,0-1 0,0 1 1,1 0-1,-1 0 0,1 0 0,0 0 0,1 0 0,-1 0 0,1 1 0,0-1 0,1 1 0,-1-1 0,1 0 0,0 8 0,1-8-36,0 0 0,1 0 0,-1 0 0,1 0 0,0 0 0,0 0 0,0-1 0,1 1 0,-1-1-1,1 0 1,0 0 0,0 1 0,1-2 0,-1 1 0,1 0 0,0-1 0,6 4 0,2 1 6,0 0 0,1-1 1,0-1-1,20 7 0,58 14 0,-56-18 133,16 3-62,-35-9 83,1 1 0,-1 0 0,25 11 0,-37-13 30,0 0 0,-1 1 0,0-1 0,0 1 0,1-1 1,-2 1-1,1 0 0,0 0 0,0 1 0,-1-1 0,0 0 0,0 1 0,0-1 0,0 1 0,0 0 0,-1 0 1,1 0-1,-1 0 0,0 0 0,0 0 0,-1 0 0,1 0 0,-1 8 0,0-1 75,-1 1 0,0-1 0,-1 1 0,0-1 0,0 0 0,-1 0 0,-7 15 1,7-20-162,0 1 1,0-1 0,-1 0 0,0 0-1,-1 0 1,1-1 0,-1 1 0,0-1-1,0 0 1,-1-1 0,1 1 0,-1-1 0,0 0-1,0-1 1,-1 1 0,1-1 0,-12 4-1,-8 0-769,1 0 0,-1-2 0,-39 4 0,20-4-2282,31-4 797,11-1 48,19-5-4277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5.5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11264,'-5'0'4224,"-1"0"-3296,1 5 2367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5.9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59 21247,'6'20'1024,"4"8"-576,4 3-224,2 11-96,5 8-64,5 1-64,5 0 32,6-4 32,0-2-32,-3-8 64,3-9-352,0-5-64,-1-4-544,-4-5-256,-8-6-960,2 1-415,1-4-2657</inkml:trace>
  <inkml:trace contextRef="#ctx0" brushRef="#br0" timeOffset="1">524 0 10240,'3'1'6827,"-1"6"-3858,1 16-2834,-1-6 563,20 239 108,-17-165-754,1 189 33,-2-44-585,20 0-4215,-17-195 2086,2-7-1515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1.5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11 231 8960,'-1'-2'781,"1"-1"1,-1 0 0,0 1-1,0-1 1,-1 1 0,-2-5 2511,4 18-1373,0 5-1713,2-1-1,0 1 0,1-1 1,0 1-1,1-1 0,1 0 1,1-1-1,0 1 1,0-1-1,2 0 0,0 0 1,0-1-1,1 0 0,17 18 1,-10-15-43,0 0 1,1 0-1,0-2 1,1 0 0,1-1-1,0-1 1,1-1-1,0 0 1,32 11 0,-40-19 52,0 1 1,0-2-1,1 1 1,-1-2-1,0 1 1,1-2-1,24-1 1,-28 0-67,1 0 1,-1-1-1,1-1 1,-1 1 0,0-1-1,0-1 1,0 0 0,0 0-1,0-1 1,10-7 0,-14 7-97,1 0 1,-1 0 0,0-1-1,0 0 1,-1 0 0,1 0-1,-1-1 1,-1 1 0,1-1 0,-1 0-1,0 0 1,-1 0 0,0 0-1,0 0 1,0-1 0,0-14 0,0 2-52,-2 0-1,-1-1 1,0 1 0,-1 0 0,-5-21 0,2 23-164,0 2 0,-1-1-1,-1 0 1,0 1 0,-19-29 0,19 34 12,-7-12-778,-1 0 1,-22-24 0,-14-6-5291,42 42 1774,9 11 4274,0 0 1,0-1-1,0 1 1,0 0-1,1-1 1,-1 1-1,0 0 0,0 0 1,1-1-1,-1 1 1,0 0-1,1 0 1,-1-1-1,0 1 0,1 0 1,-1 0-1,0 0 1,1-1-1,-1 1 1,0 0-1,1 0 1,-1 0-1,1 0 0,10-5-3234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6.39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11520,'-6'3'6345,"6"-3"-6147,-1 0 0,1 0 0,0 1 1,4 10 2358,18 17-2852,-15-20 1124,49 77 401,-38-56-1130,27 35-1,41 24-1562,-43-46-3319,-40-40 3991,-1 0 1,0 0-1,1 0 0,-1 0 1,1 0-1,0 0 0,0-1 1,-1 1-1,1-1 0,0 0 1,5 2-1,13-2-3678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6.7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10112,'0'1'4573,"0"8"-3178,0-6-1020,1 0 0,-1 0 0,1 0 0,0 1 0,1 4 0,3 11 494,16 142 694,-12-85-1291,75 683 85,-83-743-455,2 15-763,0 1-1,11 42 1,-14-74 783,0 1 0,0 0 0,1 0 0,-1-1 0,0 1 0,0 0 0,1 0 0,-1-1 0,0 1 0,1 0-1,-1-1 1,1 1 0,-1 0 0,1-1 0,-1 1 0,1-1 0,-1 1 0,1-1 0,1 2 0,-2-2-37,0 0 0,1-1-1,-1 1 1,1 0 0,-1 0-1,1 0 1,-1 0 0,0 0-1,1 0 1,-1 0 0,1-1-1,-1 1 1,0 0 0,1 0-1,-1-1 1,0 1 0,1 0-1,-1 0 1,0-1 0,0 1-1,1 0 1,-1-1 0,0 1-1,1-1 1,1-3-839,0-1-1,0 1 1,0 0-1,3-10 1,1-18-2651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7.1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5 11392,'-1'-5'5333,"-1"17"-1931,-1 19-1306,5 6-1614,1 0-1,2-1 0,17 64 1,34 126-3965,-35-148-1365,-11-45 198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9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9472,'-5'5'881,"2"-3"-563,1 1-1,0-1 0,0 0 1,0 1-1,0 0 1,0-1-1,1 1 1,-1 0-1,1 0 0,-1 3 1,-1 5 425,-1 5 820,0-7 2904,5-10-4283,0-1 1,0 1-1,0 0 0,0 0 0,0 0 1,0 0-1,1 0 0,-1 0 1,0 0-1,1 0 0,-1 0 0,0 1 1,1-1-1,-1 1 0,1-1 1,-1 1-1,1-1 0,-1 1 0,3 0 1,2-1 105,0 0 1,0 1-1,10 1 1,-8 0-150,-1 1 0,1 0-1,13 5 1,8 3 0,-8-5-124,0-2 0,0 0 0,38 0 0,63-10-1177,-51 1-1129,-63 5 1653,0 1 0,0 0 0,0 1 0,0-1 0,0 1 1,0 1-1,0 0 0,7 3 0,22 12-4494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29.6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265 33 8064,'-2'-5'1150,"0"-1"1,0 0 0,-7-8-1,8 12-216,-19 2 2084,6 0-2207,0 1 0,0 0-1,1 1 1,-1 0 0,1 1-1,-15 5 1,22-6-695,0 1 0,0-1 0,1 1 0,-1 0 0,1 1 0,0-1 0,0 1 0,0 0 0,1 0 0,-1 1 0,1-1 0,0 1 0,0 0 0,1 0 0,-7 11 0,4 2-52,0-1 0,0 2 0,2-1 0,0 1 0,1-1 0,-1 34 0,2-21-80,2-1 1,0 1 0,2-1 0,2 1-1,0-1 1,17 57 0,-18-79 6,0 0 0,1-1 1,0 1-1,0-1 0,0 0 1,1-1-1,0 1 0,0-1 1,1 0-1,-1 0 0,1 0 0,1-1 1,11 9-1,-8-9 33,1 1 0,-1-1 0,1-1 0,0 0 0,0-1 0,0 0-1,1 0 1,-1-1 0,15 1 0,26-2-25,52-5 1,3-1-1385,-91 6 342,0-2 1,0 0 0,0 0-1,0-2 1,0 0 0,-1 0-1,1-2 1,20-8 0,5-8-3326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0.1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182 7 8704,'-4'-2'565,"0"1"1,0 0 0,0 0-1,0 1 1,0-1 0,0 1-1,0 0 1,0 0-1,-1 0 1,1 1 0,0-1-1,0 1 1,-4 1 0,-1 1 50,1-1 0,-1 1 0,1 1 0,0-1 0,-9 7 0,12-7-524,1 1 0,-1-1-1,1 1 1,0 0 0,0 1-1,1-1 1,-1 1-1,1-1 1,0 1 0,0 0-1,0 0 1,1 1 0,0-1-1,0 0 1,0 1-1,-1 11 1,0 3-25,1 0-1,1 1 1,2 26-1,1-20-63,0 0-1,2 0 1,12 44 0,-12-58-1,0 0 0,1 0 0,1-1 0,0 1 0,1-1 1,0-1-1,1 0 0,0 0 0,12 13 0,-12-17 8,0 0 1,1-1-1,-1 0 0,1 0 0,1-1 0,-1 0 0,1-1 0,0 0 0,0-1 0,0 0 0,0 0 0,0-1 0,15 1 1,-13-1 44,0-2 1,0 0 0,0 0 0,0-1-1,0 0 1,0-1 0,0-1 0,-1 0 0,1 0-1,-1-1 1,18-9 0,-16 5 39,0-1 0,0 0 1,-1-1-1,-1-1 0,0 1 0,0-2 1,-1 1-1,13-21 0,-1-3 525,34-73-1,-45 87-278,-2-1 0,-1 0 0,9-38 0,-15 54-286,-1-1 1,0 1-1,-1 0 0,1-1 1,-1 1-1,0-1 0,-1 1 1,0 0-1,0-1 1,0 1-1,-1 0 0,0 0 1,0-1-1,0 2 0,-1-1 1,0 0-1,0 0 0,-5-6 1,5 9-86,0 0 1,0 0-1,0 1 0,-1-1 1,1 1-1,-1 0 0,1 0 1,-1 0-1,0 0 0,0 0 1,0 1-1,0 0 0,-7-2 1,-6 1-229,0 0-1,-18 0 1,17 2 61,-135-1-4158,132 1-1540,42 0 3180,13 0-1311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0.6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254 25 8064,'27'-24'10645,"-39"34"-7696,-3 0-2085,-28 13-1,3-1-94,-3 1-122,20-11-403,-23 16 1,40-23-274,0 0 0,0 0 0,0 0 0,1 0 0,-1 1 0,1 0 0,1 0 0,-5 8 0,8-13-2,0 0 0,1 0 0,-1 0 0,0 1 0,1-1 0,-1 0 0,1 0 0,0 1 0,-1-1 0,1 0 0,0 1 0,0-1 0,0 0 0,0 1 0,0-1 0,0 1 0,0-1 1,1 0-1,-1 0 0,0 1 0,1-1 0,-1 0 0,1 1 0,-1-1 0,1 0 0,0 0 0,0 0 0,-1 0 0,1 0 0,0 0 0,0 0 0,0 0 0,0 0 0,0 0 0,2 1 0,2 1-88,1 0-1,-1 0 0,1 0 1,0-1-1,0 0 0,8 2 1,26 4-438,66 5 0,-76-11 571,-1 1 0,1 2-1,-1 1 1,53 17-1,-79-22 92,-1 0 0,1 0 0,-1 0 0,1 0 0,-1 1 0,1-1 0,-1 1 0,1-1 0,-1 1 0,0 0 0,0 0 0,0 0 0,0 0 0,-1 0-1,1 1 1,0-1 0,-1 0 0,0 1 0,1-1 0,-1 1 0,0 0 0,0-1 0,-1 1 0,1 0 0,0 0 0,-1-1 0,0 1 0,0 0 0,0 0 0,0 4 0,-2 7-10,0-1 0,-1 1 0,0-1 0,-1 1 0,-1-1 0,0-1 0,0 1 0,-2-1 0,1 1 0,-2-2 0,0 1 0,-13 14 0,6-9-319,-1-2 1,0 0-1,-1-1 0,-1-1 0,0 0 1,-40 19-1,32-17-451,16-9-511,1-1-1,-16 5 0,26-11 515,1 0 0,-1 0 0,1-1 0,-1 1-1,1 0 1,-1-1 0,0 0 0,1-1-1,10-12-2204,22-15-2414,7-2 1286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5.5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19 3840,'9'-5'1472,"1"2"-1120,1-3-1728,-6 1-896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5.8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356 48 6912,'8'-9'1658,"-7"8"-1468,0 0 0,0 0-1,0 0 1,0 0 0,0-1 0,-1 1 0,1 0 0,0 0 0,-1-1 0,1 1 0,0 0 0,-1-1 0,0 1 0,1 0 0,-1-1 0,0 1 0,1-2 0,-1 2-46,0 0 1,0 1-1,0-1 1,0 0-1,0 1 1,0-1-1,1 0 0,-1 1 1,0-1-1,0 1 1,1-1-1,-1 0 0,0 1 1,1-1-1,-1 1 1,1-1-1,-1 1 1,1-1-1,-1 1 0,5-3 3853,-5 5-2578,-1 3-1022,0 0 0,0 0-1,0 0 1,-1-1 0,1 1 0,-1 0 0,-1-1 0,-3 7 0,-7 15 393,-1 7-212,-3-2 0,-40 61 0,35-57-525,-31 64 0,-9 44-51,49-114 7,-60 170-617,37-79-2000,30-103 1307,4-20-1606,5-30-1343,12-35-4385,-5 36 4870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6.2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 10112,'0'0'418,"-12"-4"1727,12 4-2055,0 0 0,-1 0 0,1 0 0,0 0 0,0 0 0,-8 4 6161,10 0-4976,10 4-455,25 14-1,-8-5-154,-7-2-301,-1 1 1,0 0-1,-2 2 1,0 0 0,22 27-1,-4 3 17,35 61 0,-34-48-323,68 102 1,-86-136-83,44 57-496,-42-54-1582,-13-8-2164,-6-13 923,6-5-1537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1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15 8448,'35'-12'2816,"-22"10"4937,-16 6-4919,-17 9-2881,17-11 733,-13 9-413,1 1 0,0 1 0,-21 23 0,32-33-304,1 1 0,0 0 0,1 0 0,-1 1 0,1-1 1,-1 0-1,1 1 0,0-1 0,1 1 0,-1 0 0,1 0 0,0-1 1,0 1-1,1 0 0,-1 0 0,1 0 0,0 0 0,1 0 0,0 6 1,1-6-17,-1-1 0,1 1 0,0 0 1,1-1-1,-1 0 0,1 1 1,0-1-1,0 0 0,0-1 0,0 1 1,1 0-1,3 2 0,7 6-36,27 17 0,6 1 147,9 5 8,80 65 0,-126-91 170,-2 0 0,1 0 0,-1 0 0,-1 1 0,1 0-1,-2 1 1,7 11 0,-11-18-171,0 1-1,-1-1 1,1 1-1,-1 0 1,0-1-1,0 1 1,-1 0-1,1-1 1,-1 8-1,0-9-111,-1 0 0,1 0 0,-1 0 0,0 0 0,0 0 0,0 0 0,0-1 0,-1 1-1,1 0 1,-1-1 0,1 1 0,-1-1 0,0 1 0,0-1 0,0 0 0,-3 3 0,-4 2-890,0-1 1,0 0 0,-1 0-1,-19 7 1,15-7-3709,-21 14-1,28-14-607,2-1 1908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7.1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39 8192,'-7'-10'2560,"-17"-19"6458,24 32-8923,1-1 1,0-1-1,0 1 0,0 0 1,0 0-1,0 0 0,1 0 0,-1-1 1,0 1-1,4 2 0,-4-2-2,17 20 452,-1 0 0,-2 1-1,26 51 1,2 1-30,-21-39-332,57 86 179,-61-98-341,0-1 0,41 39 0,-47-52-160,17 15-952,-27-23 513,1-1 0,-1 1 0,1-1 0,0 0 1,-1 0-1,5 1 0,0-2-2590,3-3-1626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7.5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10 7808,'0'-1'223,"0"1"0,0-1 1,1 1-1,-1-1 0,0 1 1,0-1-1,1 1 0,-1-1 1,0 1-1,1-1 0,-1 1 0,1 0 1,-1-1-1,1 1 0,-1-1 1,1 1-1,-1 0 0,1 0 1,-1-1-1,1 1 0,0 0 1,-1 0 7,1 0 0,-1 0 1,1 0-1,-1 0 0,0 0 0,1 1 1,-1-1-1,0 0 0,1 0 1,-1 0-1,1 1 0,-1-1 1,0 0-1,0 1 0,1-1 1,-1 0-1,0 1 0,1-1 1,-1 0-1,0 1 0,0 0 0,6 12 3096,-2 1-3701,4 37 1035,-2 0-1,0 61 1,-6-102-611,-6 258 647,-16-2-386,-1 9-434,18-213 68,1-12-611,3 74 1,5-92-551,-3-30 1064,-1-1 0,0 1 1,1-1-1,-1 1 0,1-1 0,0 0 1,-1 1-1,1-1 0,0 0 1,0 1-1,0-1 0,0 0 1,0 0-1,0 0 0,0 0 1,0 0-1,2 1 0,-3-2 43,1 1 1,-1-1-1,1 0 0,-1 0 1,1 0-1,-1 0 0,1 0 1,-1 1-1,1-1 0,-1 0 0,1 0 1,-1 0-1,1-1 0,-1 1 1,1 0-1,-1 0 0,0 0 1,1 0-1,-1 0 0,1-1 1,10-7-4372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7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37 9728,'0'-24'4114,"0"12"3281,5 19-6046,-3-2-1098,0 1 1,0-1-1,-1 1 1,1 7-1,1 3 60,37 265 1072,-13-82-1955,-25-185 81,7 35-2230,1-20-2542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8.4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20 8832,'-16'9'11205,"17"-11"-11041,1 1 1,-1 0 0,0 0 0,0 0-1,0 0 1,1 0 0,-1 0-1,1 0 1,-1 0 0,1 1-1,-1-1 1,2 0 0,-1 0 62,3-1-92,-1 1 1,0 0-1,0 0 1,1 0-1,-1 1 1,1-1 0,-1 1-1,0 0 1,7 1-1,13-1 35,264-8 198,-275 8-432,-1 0 0,21 4-1,-28-3-317,0 1-1,0-1 0,0 1 0,0 0 1,0 0-1,0 1 0,-1-1 0,8 6 1,-12-8 202,1 1 0,-1-1 0,1 0 0,-1 1 0,0-1 0,1 0 0,-1 1 0,1-1 0,-1 1 0,0-1 0,0 1 0,1-1 0,-1 1 0,0-1 0,0 1 0,1-1 0,-1 1 0,0-1 0,0 1 0,0-1 0,0 1 0,0-1 0,0 1 0,0 0 0,0 0 0,0 0-388,0 8-4093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8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 10112,'-1'0'251,"1"0"0,0 1 0,-1-1 0,1 1 0,0-1 1,0 1-1,-1-1 0,1 1 0,0-1 0,0 1 0,0-1 0,0 1 1,0 0-1,0-1 0,0 1 0,0-1 0,0 1 0,0-1 0,0 1 1,0-1-1,0 1 0,0 0 0,0-1 0,0 1 0,1-1 1,-1 1-1,0-1 0,0 1 0,1-1 0,-1 1 0,0-1 0,1 0 1,-1 1-1,0-1 0,1 1 0,-1-1 0,1 0 0,-1 1 0,0-1 1,1 0-1,0 1 0,2 1 16,0 0 1,-1-1-1,1 1 1,0-1-1,0 0 0,0 1 1,3-1-1,13 2-96,-1-1 0,0 0 0,37-4 0,-13 1-172,184 11-3183,-153-5-2016,-41-1 630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9.4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83 9984,'1'-3'6573,"6"-5"-4196,10-8-1125,-17 16-1239,16-11 1030,20-12 0,-29 19-913,0 1 0,0 0 0,0 1 0,0 0-1,0 0 1,11-1 0,14 1 99,-1 2 1,36 4-1,50 12-423,18 0-3143,-119-15 2094,1-1-1,-1-1 1,1 0-1,-1-1 1,30-7-1,-8-1-2814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39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0 8704,'-39'4'5552,"38"-3"-5261,0-1 1,0 1-1,-1-1 1,1 1-1,0-1 1,0 1 0,0 0-1,0-1 1,0 1-1,0 0 1,0 0-1,0 0 1,-1 1 0,1-1-213,0 0 1,0 1 0,0-1 0,1 1 0,-1-1 0,0 0-1,1 1 1,-1-1 0,1 1 0,0 0 0,-1-1 0,1 3-1,1 11 204,1 0 0,1-1-1,0 0 1,1 1 0,6 15-1,-7-22-202,5 13 58,2 0 0,0-1-1,1-1 1,1 1 0,0-2 0,2 0-1,0 0 1,1-1 0,19 16-1,1-2-321,1-2 0,2-2 0,56 32-1,-12-18-2631,-42-22-127,-7-4-1729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0:40.1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0 9728,'0'51'7551,"0"26"-4852,-5 174-1947,4-60-687,1-103-18,0 182-1181,0-88-5790,0-154 3068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4.2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9 6784,'-2'-2'692,"1"1"-529,-11-5 10747,12 9-10830,1 0 0,-1 0 1,1 0-1,0 0 0,1 0 0,-1-1 0,0 1 1,1 0-1,-1-1 0,1 1 0,0-1 1,0 0-1,0 1 0,0-1 0,5 3 1,8 12 171,2 7 37,-2 0 0,24 51 0,-1-1 44,-15-32-250,66 107 303,-69-120-274,1-1 0,47 49 0,-53-63-39,3 5 26,2-1 1,0 0-1,1-2 1,25 16 0,-38-25-30,-7-7-57,-1 1 1,1-1-1,-1 1 0,1-1 1,0 1-1,-1-1 1,1 1-1,0-1 1,-1 1-1,1-1 1,0 0-1,-1 0 1,1 1-1,0-1 0,0 0 1,1 0-1,-1 0 51,6-8-7106,-3 2 5125,6-6-1651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4.8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 0 6784,'-4'8'9596,"-1"2"-9047,1 0-1,-4 15 1,5-5-302,1 1 0,0-1 0,3 28 1,0-12-96,-1 17 34,-5 501 466,4-243-274,1-181-308,0-100-60,6 48 1,-5-75-14,0 0 0,-1 0 0,1-1 0,0 1 1,0 0-1,1-1 0,-1 1 0,3 2 0,-4-4-8,0-1 0,0 0 0,0 1 0,1-1-1,-1 0 1,0 0 0,1 1 0,-1-1 0,0 0 0,1 0 0,-1 0 0,0 1 0,1-1 0,-1 0 0,0 0-1,1 0 1,-1 0 0,0 0 0,1 0 0,-1 0 0,0 1 0,1-1 0,-1 0 0,1 0 0,-1-1 0,1 1-60,0 0 1,-1-1-1,1 1 0,0-1 1,-1 1-1,1-1 1,-1 0-1,1 1 1,-1-1-1,1 1 1,-1-1-1,1 0 1,-1 0-1,0 1 1,1-1-1,-1 0 1,1-1-1,3-12-1700,2-4-436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2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1 303 10112,'0'0'3285,"1"0"-2971,0 1 0,0-1 1,0 0-1,0 1 0,0-1 1,1 0-1,-1 0 0,0 0 0,0 0 1,0 0-1,0 0 0,0 0 1,2 0-1,27-15 606,0-1 1,-1-1-1,-1-1 1,39-34-1,-62 48-848,-1 0 0,-1 1 0,1-1-1,0-1 1,-1 1 0,0 0 0,0-1 0,-1 0-1,1 1 1,-1-1 0,0 0 0,2-8-1,-3 10-48,0-1-1,-1 0 1,0 1-1,1-1 0,-1 0 1,-1 1-1,1-1 1,-1 0-1,1 0 1,-1 1-1,0-1 0,0 1 1,0-1-1,-1 1 1,0-1-1,1 1 0,-1 0 1,0 0-1,-3-4 1,1 3-19,1 0 0,-1 0 0,0 0 0,-1 0 0,1 1 0,0-1 0,-1 1 0,0 1 0,0-1 0,0 0 0,0 1 0,0 0 0,-6-1 0,8 2-8,0 1-1,-1-1 1,1 1-1,0 0 0,-1 0 1,1 0-1,0 0 0,-1 0 1,1 1-1,0-1 1,-1 1-1,1 0 0,0 0 1,0 1-1,0-1 0,0 0 1,0 1-1,0 0 1,0 0-1,1 0 0,-1 0 1,1 0-1,-1 0 1,-2 5-1,-2 1-1,0 1 0,1 0 0,0 0 0,1 0-1,0 1 1,-5 12 0,3 5-20,0 0-1,2 0 0,2 0 1,-2 54-1,5-68 14,1-1 1,0 1-1,1-1 0,0 0 1,1 0-1,0 0 0,10 23 1,-9-27 27,0 0 0,0-1 0,0 0 0,1 0 0,0 0 0,1 0 0,-1-1 0,1 0 0,1 0 0,9 7 0,-6-6 64,1 0 1,0-1-1,1 0 0,-1-1 0,1 0 1,18 4-1,-9-4-71,1-1 1,-1-1 0,1-1-1,0-1 1,0-1 0,0-1-1,42-7 1,-49 5-574,1-1 1,-2 0-1,1-1 1,0-1-1,-1 0 1,21-14-1,28-17-4853,-36 19 890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5.4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5 8320,'0'0'218,"0"-1"0,0 1 0,-1 0 0,1-1 0,0 1 0,-1 0 0,1-1 0,0 1 0,-1 0 0,1 0 1,-1-1-1,1 1 0,0 0 0,-1 0 0,1 0 0,-1 0 0,1 0 0,0-1 0,-1 1 0,1 0 0,-1 0 0,1 0 0,-1 0 0,1 0 1,-1 0-1,0 1 0,1-1-104,-1 0 1,1 1-1,-1-1 1,1 1-1,-1-1 1,1 1-1,0-1 1,-1 1-1,1-1 1,0 1-1,-1-1 1,1 1-1,0-1 1,0 1-1,-1 0 1,1 0-1,-4 26 1118,4-4-722,0 66 1918,16 134-1,-11-193-2266,2 12-425,2 72-1,-9-114 201,0 1 0,0-1-1,0 1 1,0-1 0,0 1 0,0-1-1,0 1 1,0-1 0,0 1-1,0-1 1,1 1 0,-1-1-1,0 0 1,0 1 0,0-1-1,1 1 1,-1-1 0,0 0 0,0 1-1,1-1 1,-1 0 0,0 1-1,1-1 1,-1 0 0,1 1-1,13 1-5336,-10-2 3659,10 0-2514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6.3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157 19 5632,'0'0'202,"4"-14"1239,-6 9 478,-7 7 4455,6 1-6143,0-1 1,-1 0 0,1 1 0,0 0-1,0 0 1,0 0 0,1 0 0,-1 0-1,1 0 1,0 1 0,-3 4 0,-2 7 292,-9 24 0,-5 25-149,2 0 1,4 1 0,2 0 0,3 1-1,3 1 1,3-1 0,3 1-1,13 124 1,-1-116 30,23 90-1,-24-130-222,2 0-1,1-1 0,2-1 0,30 52 1,-31-65-90,0 0 0,2-1 1,28 27-1,59 42 99,-66-62-443,61 32 1,-93-55-260,0-1 0,-1 1-1,1-1 1,6 1 0,-9-2-119,0-1 1,0 0-1,0 1 0,0-1 0,0 0 0,0 0 0,0-1 0,0 1 0,0 0 0,0 0 0,-1-1 0,1 1 0,0-1 0,0 0 1,2-1-1,13-7-5115,7 0 1808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7.0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212 10 6784,'6'-9'5745,"-6"17"-617,-1 7-4679,-1 9 344,-1 1 0,-1-1 0,-1 0 0,-1 0 0,-12 30-1,-1 6-285,-101 339 533,113-374-1054,1-1-331,-15 34 0,20-57 206,0 1 1,0 0-1,0 0 0,1 0 1,-1 0-1,1-1 0,-1 5 1,1-4-929,21-27-14543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7.4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12 8576,'-9'-11'5466,"12"21"-1023,14 25-1963,8 1-1517,30 34 1,-6-9-603,-35-44-336,188 244 248,-117-166-618,-35-41-120,-37-41-884,0-1 1,0 0 0,1-1 0,22 14 0,-30-21-890,1-1 1,-1 1 0,12 3-1,3-2-1964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8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251 41 5632,'0'-1'518,"0"-1"0,0 0-1,0 0 1,-1 1 0,1-1 0,0 0 0,-1 0 0,1 1-1,-1-1 1,1 1 0,-1-1 0,0 0 0,0 1 0,1-1 0,-1 1-1,-3-3 1,3 3-310,-1-1 0,0 1 0,1 0-1,-1 1 1,0-1 0,0 0 0,0 0-1,0 1 1,1-1 0,-1 1 0,0-1-1,0 1 1,0 0 0,0 0 0,-3 0-1,-2 0-18,0 0-1,0 0 0,1 1 0,-1 0 0,0 0 1,0 0-1,1 1 0,-1 0 0,1 0 0,0 1 0,0 0 1,0 0-1,0 0 0,0 1 0,0 0 0,1 0 1,0 0-1,0 1 0,0 0 0,-6 7 0,2 1-105,1 1-1,0-1 1,1 2-1,0-1 0,1 1 1,1 0-1,0 0 1,-3 20-1,3-8 6,2 1 0,1-1 0,3 54 0,0-66-44,0 0 0,2-1 1,-1 1-1,8 20 0,-8-28-36,1-1 0,0 0 0,0-1 0,0 1 0,0 0 0,1-1 0,0 0 0,0 0 0,0 0 0,1 0 0,0-1 0,9 7 0,-4-5 26,1 0 1,-1-1-1,1 0 0,0-1 1,1 0-1,-1-1 0,1 0 0,-1-1 1,1 0-1,14 0 0,6-2 114,0 0 0,49-9 0,-62 6-147,-1-1 0,1-1-1,-1-1 1,24-10 0,12-10-1549,-1-4-3544,-26 15 454,-11 5 1267,0-3-79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8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115 129 6656,'0'-5'1081,"1"4"-927,-1 0 0,0 0 0,0 0 0,0 0 0,1 0 0,-1 0 0,-1-1 0,1 1-1,0 0 1,0 0 0,0 0 0,0 0 0,-1 0 0,1 0 0,-1 0 0,1 0 0,0 0 0,-1 0 0,0 0 0,1 0 0,-1 0 0,0 0 0,1 1 0,-1-1 0,0 0 0,0 0 0,-1 0 0,0-1 94,0 1-1,1 0 1,-1-1 0,1 1 0,-1-1 0,1 0 0,0 1 0,-1-1 0,1 0 0,0 0 0,-1-3 0,-12-13 1363,14 17-1514,-1 0-1,0 1 1,0-1-1,0 0 1,0 1-1,1-1 1,-1 1-1,0 0 1,0-1-1,0 1 1,0 0-1,0-1 1,0 1-1,0 0 1,0 0-1,-1 0 1,1 0-1,0 0 1,0 0-1,0 0 1,0 0-1,-1 1 1,0 0-28,0 0 0,0 0 1,0 0-1,0 0 0,0 0 0,0 1 0,1-1 1,-1 1-1,1-1 0,-3 3 0,1 1 9,0 0-1,0 0 0,0 0 1,1 0-1,-1 0 0,1 1 1,1-1-1,-1 1 0,1-1 1,0 1-1,-1 10 0,1 7 118,3 34-1,-2-54-188,3 37 57,9 47 0,-8-68 16,1 0 1,1 0-1,0-1 0,14 28 1,-18-42-76,1 0 0,-1 0 1,1 0-1,0 0 0,0 0 1,0-1-1,0 1 1,0-1-1,1 0 0,4 3 1,-4-4 13,-1 0 1,1 0-1,-1-1 0,1 0 1,0 0-1,0 0 1,0 0-1,0 0 1,-1-1-1,1 0 1,0 1-1,8-2 1,-3 0 62,1-1 0,-1 0-1,0-1 1,0 1 0,0-2 0,-1 1 0,1-1 0,-1-1 0,16-10 0,-2-1 110,-2-1-1,24-24 1,-32 28-89,0 0-1,-2 0 1,1-1 0,-2 0 0,0-1-1,0 0 1,-1 0 0,-1-1 0,-1 0-1,0 0 1,-2-1 0,6-26 0,-10 38-51,1-1 0,-1 1 0,0 0 1,0 0-1,-1 0 0,1 0 0,-1 0 1,0 0-1,-1 0 0,1 0 0,-1 0 1,0 0-1,-3-5 0,1 4-5,0 0-1,0 1 0,-1-1 1,0 1-1,0 0 1,0 0-1,0 0 1,-11-6-1,2 3-57,0 1 0,0 0 0,-1 1 0,0 0-1,0 1 1,-1 1 0,-29-4 0,-58 3-1108,67 5-4101,29 0 3061,55-4-8123,-13 4 6337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9.4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272 4 8704,'0'0'94,"0"0"0,0 0 1,0 0-1,0 0 0,0-1 1,0 1-1,0 0 0,0 0 1,0 0-1,0 0 0,0 0 1,0 0-1,-1-1 661,1 1-661,0 0 0,0-1 1,0 1-1,-1 0 0,1 0 1,0 0-1,0 0 0,0 0 1,0 0-1,0 0 0,-1 0 1,1 0-1,0 0 0,0 0 1,0 0-1,0 0 0,0 0 1,0 0-1,-1 0 0,1 0 1,0 0-1,0 0 0,0 0 1,0 0-1,0 0 0,-1 0 1,1 0-1,0 0 0,0 0 1,0 1-1,-13 6 2984,-10 12 197,-8 8-995,-42 27 0,50-37-2241,0 2-1,2 0 1,-24 27 0,43-45-64,1 1 1,0-1 0,0 0 0,0 0-1,0 1 1,0-1 0,0 0 0,0 1-1,0-1 1,1 1 0,-1 0 0,1-1 0,-1 1-1,1-1 1,-1 1 0,1 0 0,0 2-1,0-3 7,1 0-1,-1 0 0,1 0 1,-1 0-1,1 0 0,-1 0 0,1 0 1,0 0-1,0 0 0,-1 0 1,1-1-1,0 1 0,0 0 0,0-1 1,0 1-1,0 0 0,0-1 1,0 1-1,0-1 0,0 1 0,0-1 1,0 0-1,1 1 0,-1-1 1,2 0-1,84 17-373,-50-11 268,-1 2 1,45 15-1,-78-22 195,0 0-1,-1 0 1,1 0 0,0 1-1,-1-1 1,1 1-1,-1 0 1,1-1 0,-1 1-1,0 0 1,0 1-1,3 2 1,-4-3 20,0 0 0,0 0 0,-1 0 0,1 0 0,0 0-1,-1 0 1,0 0 0,1 0 0,-1 0 0,0 0 0,0 0 0,0 0 0,0 0 0,-1 0 0,1 0 0,0 0-1,-1 0 1,0 0 0,0 3 0,-35 83 790,29-74-883,0-1 0,-1 1-1,-1-2 1,-11 15 0,13-19-85,-1-1 0,0 1 1,-1-1-1,-11 7 0,15-11-248,1 0-1,-1-1 1,0 1 0,0-1-1,0 0 1,0 0 0,0-1-1,-1 0 1,1 0-1,-8 1 1,13-2 249,-1 0 1,1 0-1,0 0 1,0 0-1,-1 0 1,1 0-1,0 0 1,0 0-1,-1 0 1,1 0-1,0 0 1,-1 0-1,1 0 1,0 0-1,0 0 1,-1 0-1,1 0 1,0-1-1,0 1 1,-1 0-1,1 0 1,0 0-1,0 0 1,0-1-1,-1 1 0,1 0 1,0 0-1,0 0 1,0-1-1,-1 1 1,1 0-1,0 0 1,0-1-1,0 1 1,0 0-1,0 0 1,0-1-1,0 1 1,0-1-1,6-11-2079,17-12-1587,-6 9 754,3-2-452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09.9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73 5 8192,'-12'-2'1378,"-20"-1"1102,30 3-2173,0 0 0,1 1 1,-1-1-1,0 0 0,1 0 0,-1 1 0,0-1 0,1 1 1,-1-1-1,1 1 0,-1 0 0,1-1 0,-1 1 0,1 0 1,-3 2 815,4 6-89,0-6-922,1-1 0,-1 1 0,1-1-1,-1 0 1,1 1 0,0-1 0,0 0-1,0 0 1,0 0 0,0 0-1,1 0 1,-1 0 0,0 0 0,1 0-1,0 0 1,3 3 0,4 2 218,1 0 1,12 8-1,-6-4-95,40 27 97,47 34-115,-67-46-224,-2-1-1342,46 42 1,-76-63 860,13 12-2735,-16-15 2858,0-1-1,0 1 0,0-1 0,0 1 1,0-1-1,0 1 0,0-1 1,1 0-1,-1 1 0,0-1 1,0 0-1,0 0 0,0 0 1,0 0-1,0 0 0,1 0 1,0 0-1,9-5-3175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0.3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0 9344,'-4'3'6872,"4"-3"-6744,0 13 1545,4 14-1221,1-1 155,-1 0 0,1 52 0,-4-54-407,1 348 1103,-3-198-1113,1 0-377,0-58-2884,0-113 2673,2 23-1555,-2-26 1782,0 1-1,0-1 1,0 1-1,0-1 1,0 1-1,1-1 1,-1 0-1,0 1 1,0-1-1,0 1 1,0-1 0,1 0-1,-1 1 1,0-1-1,0 0 1,1 1-1,-1-1 1,0 0-1,1 1 1,-1-1-1,0 0 1,1 1-1,-1-1 1,0 0-1,1 0 1,-1 0 0,1 0-1,-1 1 1,0-1-1,1 0 1,-1 0-1,1 0 1,-1 0-1,1 0 1,-1 0-1,0 0 1,1 0-1,-1 0 1,1 0-1,-1 0 1,1 0 0,-1 0-1,0 0 1,1-1-1,-1 1 1,1 0-1,0-1 1,12-4-3077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1.0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 1 9344,'-5'2'4614,"5"-1"-4507,0-1 0,0 0 0,1 0-1,-1 0 1,0 1 0,0-1 0,0 0 0,0 0-1,0 0 1,1 0 0,-1 0 0,0 1 0,0-1-1,0 0 1,0 0 0,1 0 0,-1 0-1,0 0 1,0 0 0,0 0 0,1 0 0,-1 0-1,0 0 1,0 0 0,0 0 0,1 0-1,-1 0 1,0 0 0,0 0 0,0 0 0,1 0-1,-1 0 1,8 0 244,0 1-1,0 0 1,0 0-1,0 1 1,0 0-1,0 0 1,0 1-1,-1 0 1,11 6-1,4 4 42,34 27 0,-40-27-379,2 0 0,0-1 0,21 10 0,-37-21-47,1 0 0,0 0-1,0 0 1,0 0 0,0-1 0,0 1-1,0-1 1,0 1 0,0-1-1,0 0 1,0 0 0,0-1 0,0 1-1,0-1 1,6-1 0,-1-1-348,-1-1 0,1 0 0,-1 0-1,9-7 1,19-10-3009,-32 20 2883,0 0 0,-1 0 0,1 0 0,0 1 0,0-1 0,0 1 0,-1 0 0,1-1 0,0 1 0,0 1 0,3-1 0,20 5-3065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3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16 393 8448,'-1'0'372,"0"0"1,1 0 0,-1 0-1,0 0 1,0 0-1,0 0 1,0 0 0,1 0-1,-1 0 1,0-1-1,0 1 1,0 0 0,1-1-1,-1 1 1,-1-1-1,2 0-20,0 0 0,-1 0 0,1 0 0,0 0 0,-1 0 0,1 0 0,0 0 0,0 0 0,0 0 0,0 0 0,0-2 0,0 2-367,1 0 95,-1 0 0,1 1 1,-1-1-1,0 0 0,1 0 0,-1 1 0,1-1 0,0 0 0,-1 1 1,1-1-1,-1 1 0,1-1 0,0 1 0,0-1 0,-1 1 1,1-1-1,0 1 0,0 0 0,-1-1 0,3 1 0,17-7 856,85-14 957,-54 5-1336,93-42 1,-113 42-441,0-2 1,35-28-1,-14 9-37,-42 30-70,97-63-383,-77 52-990,54-24 1,-80 41 1080,-1 0 1,0 0 0,0 0-1,1 0 1,-1 0 0,0 1-1,1 0 1,-1-1 0,5 2-1,-7-1 126,0 0-1,0 0 1,-1 0-1,1 0 1,0 1-1,0-1 1,0 0-1,0 1 1,0-1-1,-1 1 1,1-1-1,0 1 1,0-1-1,-1 1 1,1-1-1,0 1 1,-1 0-1,1-1 1,-1 1-1,1 0 1,-1 0-1,1-1 0,-1 1 1,1 0-1,-1 0 1,0 0-1,1 0 1,-1-1-1,0 1 1,0 0-1,0 0 1,0 0-1,1 0 1,-1 0-1,-1 1 1,1 12-3929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1.7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241 1 7296,'0'0'2692,"-7"0"2701,-9 0-4399,0 0-1,0 1 1,0 1 0,0 0 0,-26 8-1,36-8-959,0-1 1,1 2-1,-1-1 0,0 1 0,1 0 0,0 0 0,-1 0 0,1 1 1,1-1-1,-1 1 0,0 1 0,1-1 0,0 1 0,0-1 0,0 1 0,1 0 1,0 1-1,0-1 0,0 1 0,0-1 0,1 1 0,0 0 0,0 0 1,-1 6-1,0 6-9,1 1 1,0 0 0,2-1 0,0 1 0,1 0-1,5 25 1,-2-21 63,1-1 0,1 0-1,1 0 1,18 39 0,-20-52-29,0 0-1,1 0 1,0 0 0,0-1 0,1 0 0,0 0 0,0 0 0,1-1-1,15 11 1,-17-14-5,1 0-1,-1-1 0,1 0 1,0 0-1,0 0 0,0-1 0,0 0 1,1-1-1,-1 1 0,0-1 1,1-1-1,-1 1 0,1-1 1,10-2-1,-5-1-7,0 0 1,0-1-1,-1 0 1,1-1-1,-1-1 1,20-11-1,-15 7-277,1 1 0,20-7 1,-24 12-819,-1-2 1,14-7-1,-19 9 39,-1 0 0,0-1 0,0 0 0,-1-1 0,1 0 0,-1 0 0,0 0 0,5-8 0,5-8-2740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2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119 32 8704,'0'-1'241,"-1"0"-1,1 0 1,0 1 0,0-1 0,-1 0 0,1 1 0,0-1-1,-1 0 1,1 1 0,-1-1 0,1 1 0,-1-1 0,1 1 0,-1-1-1,0 1 1,1-1 0,-1 1 0,1-1 0,-1 1 0,0 0-1,1-1 1,-1 1 0,0 0 0,0 0 0,0-1 0,-26-5 2004,15 4-1947,11 1-236,-1 1 0,1 0 0,-1-1 0,0 1 1,1 0-1,-1 0 0,0 0 0,1 0 0,-1 0 0,0 1 1,1-1-1,-1 0 0,0 1 0,1-1 0,-1 1 0,1 0 1,-1-1-1,1 1 0,-2 1 0,1 0 3,0 0 0,0 0 1,0 0-1,0 0 0,1 0 0,-1 0 1,1 0-1,0 1 0,-1-1 0,-1 6 1,0 3 38,0 1 0,1-1 1,0 1-1,0 14 1,2-25-103,0 32 103,1 0 0,7 46 0,-6-61-93,1-1 1,1 0 0,1-1 0,0 1-1,1-1 1,0 0 0,2 0-1,0-1 1,0 0 0,2 0 0,0-1-1,18 20 1,-24-29 18,1-1 0,0 0 0,0 0-1,0 0 1,1-1 0,-1 0 0,1 0 0,0 0-1,0-1 1,0 0 0,0 0 0,0 0 0,1-1 0,-1 0-1,13 1 1,-11-2 36,0 0-1,-1-1 1,1 0-1,0 0 1,-1-1-1,1 0 1,-1 0-1,1 0 1,-1-1-1,0 0 1,0-1-1,0 0 1,6-4-1,-1-2 140,1-1 0,-1-1 0,-1 1 0,0-2 0,10-15 0,-5 6 166,-2-1 0,15-34 0,-17 31-85,-1 0 0,7-29 0,-16 46-218,0 1 0,0 0-1,-1-1 1,0 1 0,-1-1-1,0 1 1,0-1 0,-1 1-1,0-1 1,0 1 0,-4-12-1,4 16-47,-1 0-1,0 1 0,0-1 1,-1 0-1,1 1 1,-1-1-1,0 1 1,0 0-1,0-1 0,0 2 1,0-1-1,-1 0 1,1 1-1,-1-1 0,0 1 1,0 0-1,0 0 1,0 1-1,-7-3 1,-5 0-64,-1 0 1,1 2 0,-31-2 0,-100 2-1659,82 3-5424,70-2 5893,0 1 0,0-1 1,0 0-1,8-3 0,-3 1-65,18-5-2004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2.9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120 3 10368,'-4'-3'8830,"4"3"-8700,-10 12 2048,-11 20-1941,8-8 45,0 1 0,2 0-1,1 1 1,-11 40-1,15-44-382,4-17 63,0 0 0,0 1 1,1-1-1,0 0 0,0 1 0,0-1 0,1 1 1,0-1-1,0 1 0,0-1 0,1 6 1,0-10 23,0 1 0,0-1 0,0 1 0,-1-1-1,1 0 1,0 1 0,1-1 0,-1 0 0,0 0 0,0 0 0,0 0 0,1 0 0,-1 0 0,1 0 0,-1-1 0,1 1 0,-1 0 0,1-1 0,-1 1 0,1-1 0,-1 1 0,1-1 0,-1 0 0,3 0 0,7 2 31,0-2-1,16 0 1,-16 0-42,37 0-6,75 10 0,-106-7 53,0 0 1,0 1-1,-1 1 1,0 1-1,0 0 1,0 1-1,28 17 1,-41-22 52,0 0 1,0 1 0,-1-1 0,1 0-1,0 1 1,-1 0 0,1 0 0,-1 0 0,0 0-1,0 0 1,0 0 0,-1 0 0,2 4-1,-2-5-12,0 1-1,-1-1 1,0 1-1,1-1 0,-1 0 1,0 1-1,0-1 1,0 1-1,0-1 1,-1 0-1,1 1 0,-1-1 1,1 1-1,-1-1 1,0 0-1,0 0 1,0 1-1,0-1 0,-3 4 1,-3 3 23,-1 0 0,0-1 0,0 1 0,0-1 0,-1-1 0,-10 7 0,3-3-61,-1-2 0,-34 16 0,32-17-211,0 0 0,0-2 1,-1 0-1,0-2 0,0 0 0,-38 3 0,57-7 51,0 0 0,-1 0 0,1 0 0,-1-1 0,1 1 0,0 0 1,-1 0-1,1-1 0,0 1 0,-1-1 0,1 1 0,0-1 0,0 0 0,-1 1 0,1-1 0,0 0 0,0 0 1,0 0-1,0 0 0,0 0 0,0 0 0,0 0 0,0 0 0,0-2 0,0 1-136,0-1-1,0 1 1,0-1-1,1 1 1,-1-1-1,1 0 1,0 1 0,0-1-1,0 1 1,0-1-1,0 0 1,0 1-1,1-4 1,2-7-661,0 1 0,0 0 0,1 0 1,1 1-1,0-1 0,7-12 0,13-8-2374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3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89 1 9728,'-6'1'7834,"4"47"-6176,-15 76 1,5-43-1013,-14 75-540,18-108-205,3-23-1665,-3 49 1,4-88-6461,8 1 4907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3.7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48 8448,'0'0'18,"-4"-9"1506,0 1-1,-1 1 0,-13-16 1920,23 29-2029,37 71 1188,66 89 1,-90-145-2542,0-2 1,2 0-1,0-2 0,43 30 1,-33-25-1061,45 41 0,-71-58 623,0 0 0,0 0 0,5 9 0,-7-10-245,1 0-1,-1 0 1,1 0 0,0 0 0,6 5 0,-9-9 559,0 0 1,0 0 0,0 0 0,0 0 0,0 0 0,0 1 0,1-1 0,-1 0 0,0 0 0,0 0 0,0 0 0,0 0 0,0 0 0,0 0 0,1 0-1,-1 0 1,0 0 0,0 0 0,0 0 0,0 0 0,0 0 0,1 0 0,-1 0 0,0 0 0,0 0 0,0 0 0,0 0 0,0 0 0,1 0 0,-1 0-1,0 0 1,0 0 0,0 0 0,0-1 0,0 1 0,0 0 0,1 0 0,-1 0 0,0 0 0,0 0 0,0 0 0,0 0 0,0-1 0,0 1 0,0 0-1,0 0 1,0 0 0,0 0 0,0 0 0,0 0 0,0-1 0,1 1 0,-1 0 0,0 0 0,0 0 0,0 0 0,0 0 0,0-1 0,-1 1 0,1 0 0,0 0-1,0 0 1,0-1 0,1 0-569,3-10-2975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4.0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9 9472,'12'-4'3490,"0"0"-2500,-8 4-682,0 0 1,1 0-1,-1 1 1,1-1-1,-1 1 1,1 0-1,-1 1 1,0-1-1,8 5 1,40 22 1459,-30-14-1490,0 1 0,-1 2 0,-1 0-1,-1 0 1,-1 2 0,0 1 0,-2 0 0,28 43 0,61 120 1495,-93-157-1547,-2 0 1,0 0-1,-1 1 0,-2 0 0,6 43 1,-8-14-282,-3-1 1,-10 111 0,-2-86-3198,-30 112 0,37-181 1698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4.7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0 8960,'-3'2'88,"2"-1"482,0 0 0,0-1-1,0 1 1,0 0 0,0 0-1,1-1 1,-1 1 0,0 0 0,1 0-1,-1 0 1,0 2 0,1-3-374,0 1 0,0 0 0,0-1 0,0 1 0,0 0 0,0 0 1,1-1-1,-1 1 0,0 0 0,0-1 0,1 1 0,-1 0 0,0-1 0,1 1 0,-1-1 1,1 1-1,-1-1 0,1 1 0,-1-1 0,1 1 0,-1-1 0,1 1 0,0 0 0,13 11-16,0-1-1,1 0 1,0-1 0,0-1-1,1 0 1,1-1-1,-1 0 1,1-2-1,1 0 1,-1-1-1,32 5 1,-12-5-924,44-1 0,-78-4 515,-1 0 0,1 0 0,-1 1 0,0-1 0,1 0 1,-1 1-1,3 0 0,-5 0 41,1-1-1,0 0 1,-1 1 0,1-1 0,-1 0 0,1 1 0,-1-1-1,1 1 1,-1-1 0,1 1 0,-1-1 0,1 1 0,-1-1-1,1 1 1,-1-1 0,0 1 0,0 0 0,1-1 0,-1 1-1,0 0 1,0-1 0,1 1 0,-1 0 0,0-1 0,0 1-1,0 1 1,0 7-4078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5.0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7680,'-10'28'4650,"8"-20"-2771,1-7-1767,1-1-1,0 1 1,-1-1 0,1 1-1,0-1 1,0 1 0,0-1-1,-1 1 1,1-1 0,0 1-1,0 0 1,0-1 0,0 1-1,0-1 1,0 1 0,0-1-1,0 1 1,0 0 0,0-1-1,0 1 1,1-1 0,-1 1-1,0-1 1,0 1 0,1-1-1,-1 1 1,0-1 0,0 1-1,1-1 1,-1 1 0,1-1-1,-1 1 1,0-1 0,1 0-1,-1 1 1,1-1 0,1 2 75,0-1 1,0 0-1,1 0 0,-1 0 1,0 0-1,0 0 1,1 0-1,-1-1 0,0 1 1,1-1-1,3 0 1,31 0 757,-20-1-673,96-4 166,-41 4-339,30 0-1320,-36 4-2591,-35 1 826,-4 2-1387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7.24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 8704,'-7'7'2826,"0"1"0,-8 12 0,13-18-2478,1-1-262,1 0-1,-1 0 1,1 0-1,-1 0 1,1 0-1,0 0 1,-1 0-1,1 0 0,0 0 1,0 0-1,0 0 1,0 0-1,0 0 1,0 0-1,0 0 1,0 0-1,0 0 1,0 0-1,1 0 1,-1 0-1,0 0 1,1 0-1,-1 0 1,1 0-1,-1 0 1,1 0-1,-1-1 1,1 1-1,0 0 1,-1 0-1,1 0 1,0-1-1,0 1 1,-1 0-1,1-1 0,1 2 1,5 3 100,1 0 0,-1-1-1,12 6 1,-11-6 137,61 34 451,-54-30-628,0 0 0,0-2 0,1 1 1,26 6-1,67 9 141,-105-21-292,21 2-108,43-1 1,-62-2 28,18 4-2093,-22-3 1488,1 0 0,0 0 0,-1-1 0,1 1 0,0-1-1,0 0 1,0 0 0,4 0 0,7-3-2596,2-2-608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7.6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 11 9344,'-5'-4'1310,"4"3"-1064,0 1-1,1-1 0,-1 0 1,0 1-1,1-1 1,-1 1-1,0 0 1,0-1-1,0 1 0,1-1 1,-1 1-1,0 0 1,-5-1 4580,8 13-3834,47 80 328,12 20-736,-51-97-553,64 96-14,-55-85-100,39 50-31,-48-62-1362,-9-12 1008,0-1 0,0 1 0,0-1 0,0 1 0,0-1 0,1 1 0,-1-1 0,0 0 0,1 0 0,2 2 0,2 2-3926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5:18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9 7680,'8'-2'977,"-5"0"-463,0 1 1,0 0-1,0 1 1,0-1-1,0 1 1,0-1-1,5 1 1756,-9 9 1676,-1-5-3540,1-1-1,-2 1 1,1-1 0,0 1-1,-1-1 1,1 0 0,-1 0-1,-4 4 1,-9 10 236,-1 8-292,1 1 0,1 0 0,1 1 0,-17 46 0,-25 118-201,49-162-330,-4 41 0,10-59-98,1 1 0,0-1 0,0 0 0,1 1 0,0-1 0,6 20 0,-6-27 112,1 1-1,0 0 0,1-1 1,-1 1-1,1-1 0,0 0 0,0 0 1,1 0-1,-1 0 0,1 0 1,0-1-1,0 1 0,0-1 1,0 0-1,0-1 0,1 1 0,-1-1 1,1 1-1,0-1 0,6 1 1,10 3-253,0-1 1,0-1-1,33 2 1,-38-5 338,137 9-450,32 4 1238,-182-14-676,12 2 622,0 0 1,22 7 0,-34-8-431,1 0 1,-1 0-1,0 0 1,1 1 0,-1 0-1,0-1 1,0 1-1,0 0 1,-1 1-1,1-1 1,0 0-1,-1 1 1,1-1 0,-1 1-1,0 0 1,3 4-1,-5-5-145,1 1 0,0-1 0,-1 0 0,0 0 0,1 1 0,-1-1 0,0 0 0,0 1 1,0-1-1,0 0 0,-1 1 0,1-1 0,-1 0 0,1 0 0,-1 1 0,0-1 0,0 0 0,0 0 0,0 0 0,0 0 0,0 0 0,-1 0 0,1 0 0,-3 2 0,-5 6 7,0 0 0,-21 17 0,23-22-35,-113 82-1127,51-40-806,46-32 17,27-25-4347,14-8 1717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3.6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8704,'3'3'8141,"4"4"-5368,20 18-2264,-9-4-301,-1 0-1,-1 1 0,-1 1 1,16 31-1,-10-9-312,25 70 0,-8-17-1571,-8-35-3176,-20-43 634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8.05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122 1 9728,'0'0'3205,"0"0"-3058,-1-1 1,1 1-1,0 0 1,0 0-1,0 0 1,-1 0-1,1 0 1,0 0-1,0 0 1,-1 0-1,1 0 1,0 0-1,0 0 1,-1 0-1,1 1 1,0-1-1,0 0 1,0 0-1,-1 0 1,1 0-1,0 0 1,0 0-1,0 0 1,-1 1-1,1-1 0,-6 12 396,2 0-1,-1 1 0,1-1 0,1 1 0,0 0 0,-1 16 0,3-21-454,-10 98 319,5-30-217,-20 170 40,5 17-250,6-63-680,10-51-4052,4-143 4209,1-5 272,0 1 0,0 0 1,0-1-1,0 1 0,0 0 1,0-1-1,1 1 1,-1-1-1,0 1 0,1-1 1,0 1-1,-1-1 1,1 1-1,1 1 0,3 3-3291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8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211 55 7040,'2'-3'717,"-1"-1"1,0 1 0,0-1-1,-1 1 1,1-1 0,-1 1-1,0-1 1,0 0 0,0-5-1,-1-4 5408,-10 22-3411,-26 29-1840,-40 50 0,75-86-862,-15 20-72,-24 43 0,24-37-17,4-1-273,12-13-129,1-14 463,0 0 0,0 1 0,1-1 0,-1 0 0,0 1 0,0-1 0,0 0 0,1 1-1,-1-1 1,0 0 0,0 0 0,1 1 0,-1-1 0,0 0 0,0 0 0,1 0 0,-1 1-1,0-1 1,1 0 0,-1 0 0,0 0 0,1 0 0,-1 0 0,0 0 0,1 0 0,-1 0-1,0 0 1,1 0 0,-1 0 0,1 0 0,9 0-134,0-1 1,0-1-1,0 0 1,12-4-1,-11 3-9,0 0-1,16-1 1,-23 3 137,1 1 1,-1 0 0,0 1-1,0-1 1,0 1 0,0 0-1,1-1 1,-1 2-1,0-1 1,5 3 0,1 1 92,0 0 0,-1 1 0,1 1 1,-1 0-1,0 0 0,9 10 0,-15-14 61,0-1 0,-1 1-1,1 0 1,-1 0-1,0 0 1,0 1-1,0-1 1,0 0 0,-1 1-1,1-1 1,-1 1-1,0-1 1,0 1 0,0 0-1,-1 0 1,1-1-1,-1 1 1,0 0 0,0 0-1,0 0 1,0-1-1,-2 6 1,1-6-116,0 0-1,0 0 1,-1-1-1,1 1 1,-1 0 0,0-1-1,0 1 1,0-1 0,0 0-1,-3 3 1,-27 19-253,3-1-1149,22-17 647,6-6 536,0 1 1,0 0-1,0 0 1,0-1-1,1 1 1,-1 0-1,0 0 1,0 0 0,0 0-1,1 0 1,-1 0-1,1 0 1,-1 0-1,0 0 1,1 0-1,-1 2 1,1-3 164,0 0 0,0 0 0,0 1 0,0-1 0,0 0 0,0 0 0,0 0 0,0 0 0,0 0 0,0 0 0,0 0 0,0 0 0,0 0 0,0 0 0,0 0 0,0 1 0,0-1 0,0 0 0,0 0 0,0 0-1,0 0 1,0 0 0,0 0 0,0 0 0,0 0 0,0 0 0,0 0 0,0 0 0,0 0 0,1 0 0,-1 0 0,0 1 0,0-1 0,0 0 0,0 0 0,0 0 0,0 0 0,0 0 0,0 0 0,0 0 0,0 0 0,0 0 0,0 0 0,0 0 0,1 0 0,-1 0 0,0 0 0,0 0 0,0 0 0,0 0 0,0 0 0,0 0 0,0 0 0,0 0 0,0 0-1,0 0 1,0 0 0,1 0 0,-1 0 0,0 0 0,0-1 0,0 1 0,0 0 0,5-4-1122,-3 2 333,4-2-3562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9.2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11648,'-10'0'5247,"4"8"-3039,1 1-1760,0 0-96,5 15-288,0-6-64,5 10 0,-5-6-224,5 6 0,1-5-608,4 1-192,-5-6-863,6-4-417,-6-6-2016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9.6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 4992,'5'-4'2336,"11"18"-2208,-16-10-224,5 9-2016,0-2-736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19.9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21 243 9984,'13'26'3205,"-12"-26"-3060,-1 0 0,0 0-1,0 0 1,0 1 0,0-1 0,1 0 0,-1 0 0,0 1-1,0-1 1,0 0 0,0 0 0,0 1 0,0-1 0,0 0-1,0 0 1,0 1 0,0-1 0,0 0 0,0 0 0,0 1-1,0-1 1,0 0 0,0 0 0,0 1 0,0-1-1,0 0 1,0 0 0,0 1 0,0-1 0,-1 0 0,1 0-1,0 1 1,0-1 0,0 0 0,0 0 0,0 0 0,-1 1-1,1-1 1,0 0 0,0 0 0,-1 0 0,1 0 0,0 0-1,0 0 1,0 1 0,-1-1 0,1 0 0,0 0 0,-1 0-1,1 0 21,-1 0-1,1 0 0,-1 0 0,1 0 0,-1 0 1,1 0-1,-1 0 0,0 0 0,1 0 0,-1 0 1,1 0-1,-1-1 0,1 1 0,-1 0 0,1 0 1,-1 0-1,0-1 0,-1-3 11,0 0-1,0 0 1,0 0-1,1 0 1,-1 0-1,1 0 1,-1-8-1,-4-35 499,5 26-636,2 0-1,0 0 1,1 1-1,1-1 0,6-24 1,-8 42-51,0 0-1,-1 0 1,1 0-1,1 1 1,-1-1 0,0 0-1,1 1 1,-1-1 0,1 1-1,0 0 1,3-4 0,-4 5-11,0 0 0,0 1 1,0-1-1,0 1 1,0-1-1,0 1 0,1-1 1,-1 1-1,0 0 0,0 0 1,0-1-1,0 1 0,0 0 1,1 0-1,-1 0 0,0 0 1,0 0-1,0 1 1,0-1-1,1 0 0,-1 0 1,0 1-1,0-1 0,0 1 1,0-1-1,0 1 0,0-1 1,0 1-1,0 0 0,0-1 1,0 1-1,0 0 1,-1 0-1,2 1 0,7 8-172,-1 0 0,0 1 0,0 0 1,-1 1-1,9 18 0,6 12-424,-9-22 241,-1 3-1191,2 0 1,1-2 0,33 39 0,-47-59 1354,0 0 0,1 0 1,-1 1-1,0-1 1,1 0-1,-1 0 0,1 0 1,-1 0-1,1-1 1,-1 1-1,1 0 1,0-1-1,-1 1 0,1-1 1,0 1-1,-1-1 1,1 0-1,3 0 1,11 0-3321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0.6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166 9 4480,'5'-8'12783,"-20"27"-11519,7-3-1005,0 0-1,-7 29 1,-8 18 85,4-17-346,1 1-1,3 1 0,-14 75 1,14-68-1053,9-40-4114,6-25 1324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1.00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4 9600,'-2'0'344,"2"-1"-199,-1 1-1,1 0 0,0 0 1,0-1-1,-1 1 0,1 0 1,0 0-1,-1 0 0,1 0 1,0-1-1,-1 1 0,1 0 1,0 0-1,0 0 0,-1 0 1,1 0-1,0 0 0,-1 0 1,1 0-1,-1 0 0,1 0 1,-5 3 4665,11 7-2458,45 29-1037,-38-30-1170,1 0-1,-1 2 1,-1-1-1,19 22 0,44 80-37,-64-95-102,79 143-1739,-86-154 1522,3 7-1242,0-1-1,15 19 1,-7-13-3180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1.53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41 9344,'0'0'8005,"11"0"-5029,8 7-2498,1-2 1,-1 0 0,33 3-1,-39-8-623,0 1-1,1-2 1,-1 0-1,0 0 1,0-1-1,22-7 1,77-29-6532,-70 23 2181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2.2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249 29 7552,'-1'-4'338,"1"2"135,-1 0 1,1 1-1,-1-1 0,1 0 0,-1 0 0,0 1 0,0-1 0,-2-3 0,2 5-176,0-1 0,0 0 0,0 1 0,0-1-1,0 1 1,-1-1 0,1 1 0,0-1 0,0 1-1,0 0 1,-1 0 0,1-1 0,0 1 0,0 0 0,-1 0-1,0 1 1,-4-1 131,1-1-143,1 1 0,-1 0 0,1 1 0,-1-1 0,1 1 0,-1 0 0,1 0 0,-1 0 0,1 0 0,-8 5 0,-26 12 408,29-15-694,1 0-1,0 1 1,0 0-1,0 0 1,1 1-1,-1 0 1,1 0-1,0 1 1,1 0-1,-8 9 1,10-11-39,1 1 1,-1 0-1,1 1 1,1-1-1,-1 1 1,1-1-1,-3 9 1,5-12 28,0-1 1,-1 0 0,1 1-1,0-1 1,0 1 0,0-1-1,0 0 1,0 1 0,0-1-1,0 1 1,1-1 0,-1 0-1,0 1 1,1-1 0,-1 0-1,1 1 1,0-1 0,-1 0-1,1 0 1,0 1 0,0-1-1,-1 0 1,1 0 0,0 0-1,0 0 1,0 0 0,0 0-1,1 0 1,-1-1 0,0 1-1,0 0 1,1-1 0,-1 1-1,0-1 1,0 1 0,3 0-1,23 5-270,32 5-1,-42-9 285,0 0 1,0 2-1,0 0 0,-1 0 0,30 14 0,-44-17 79,0 1-1,0-1 1,0 0-1,-1 0 1,1 1-1,0-1 1,-1 1-1,1 0 1,-1-1-1,0 1 1,1 0 0,-1 0-1,0 0 1,0 0-1,0 0 1,-1 0-1,1 0 1,0 0-1,-1 0 1,1 0-1,-1 1 1,0-1-1,0 0 1,0 0-1,0 0 1,0 1-1,0-1 1,0 0-1,-1 0 1,0 4-1,-3 6 170,0 0-1,-1 0 0,0-1 1,-8 15-1,8-18-189,-10 20 219,-32 44 0,37-59-264,0-1 0,0-1 0,-1 0 0,-1-1 0,-21 16 0,-17 6-2192,43-31 185,6-6 1026,6-11 126,-4 14 464,19-49-3892,-4 22 177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2.5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 10880,'-4'0'4928,"-1"3"-2241,0 6-2047,5-4-96,0 9-288,0-5 0,0 10-160,0 4-64,5 5 64,0-5-288,-1 13-32,1-3-512,0-1-256,0-4-800,-5-6-319,0-2-2401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3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0 267 7552,'3'2'694,"0"0"0,0 0 0,0 0 0,0 0 1,0 0-1,0-1 0,1 0 0,-1 0 0,0 0 0,1 0 0,5 1 1,-3-2-127,0 0 1,0 0-1,0 0 1,0-1-1,0 0 1,8-3-1,6-2-203,0-2 1,-1-1-1,20-12 1,-9 5 22,102-43-629,43-24-3608,-82 29-1948,-55 30 1845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2.9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14 6784,'-5'-14'3104,"10"28"-2784,0 0-1792,1-5-544,15 16-384,-6-8-64</inkml:trace>
  <inkml:trace contextRef="#ctx0" brushRef="#br0" timeOffset="1">498 447 10496,'5'11'1542,"1"3"9694,-22-19-8633,14 2-2590,-1-1 0,1 1 1,0 0-1,0-1 0,0 1 1,0-1-1,0 1 0,1-1 1,-2-4-1,3 7-14,-1-1 0,1 1 0,0 0 0,-1-1 0,1 1 1,0-1-1,0 1 0,0 0 0,0-1 0,0 1 0,0 0 0,0-1 0,1 1 0,-1 0 1,0-1-1,1 1 0,-1 0 0,1-1 0,-1 1 0,1 0 0,0 0 0,0 0 0,-1-1 1,1 1-1,0 0 0,0 0 0,0 0 0,0 0 0,2-1 0,-2 2 1,1-1 0,0 1 0,0 0 0,-1-1 0,1 1 0,0 0 0,0 0 0,0 0 0,0 0 0,-1 0 0,1 1 0,0-1 0,0 0 0,0 1 0,-1-1 0,1 1 0,3 1 0,1 1 0,0 0 0,0 1 0,7 5 0,4 4-169,-1 1 0,25 28 1,-37-37-262,1 0 1,0-1-1,0 1 1,0-1-1,10 6 1,-13-8 80,0-1 0,0 0 0,0 0 0,1-1 0,-1 1 0,0 0 0,0-1 0,1 0 0,-1 1 0,0-1 0,1 0 0,-1 0 0,0 0 0,1 0 0,-1-1 0,0 1 0,0-1 0,1 1 0,2-2 0,6-3-4275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3.3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 11392,'-1'0'226,"1"0"0,0 0 0,-1-1 0,1 1 0,0 0 0,-1 0 0,1 0 0,-1 0 0,1 0 0,0 0 0,-1 1 0,1-1 0,-1 0 0,1 0 0,0 0 1,-1 0-1,1 0 0,0 1 0,-1-1 0,1 0 0,0 0 0,-1 0 0,1 1 0,0-1 0,-1 0 0,1 1 0,0-1 0,0 0 0,-1 0 0,1 1 0,0-1 0,0 1 0,-1 0 1,1-1-26,1 1 1,-1 0 0,0 0 0,0 0-1,1 0 1,-1 0 0,0 0 0,1 0-1,-1-1 1,1 1 0,-1 0 0,1 0-1,0 1 1,24 21 557,44 30 11,48 40-959,-107-85-386,-1 0 0,16 10 0,-21-16-68,-1 1 0,1-1 1,0-1-1,0 1 0,0 0 1,1-1-1,-1 0 0,0 0 1,0 0-1,7 0 1,5-1-3790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23.7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0 9728,'0'0'3205,"-1"2"-1845,-2 7-586,0 0 0,0-1 0,1 1 0,1 0 0,-1 1 0,2-1 0,-1 18 0,0 0 4,-14 202 1558,0 46-970,6 23-1793,9-21-5285,1-236 2715,7-11-480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36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9728,'0'7'12218,"0"-2"-11995,0 0 0,1 0 0,0 0 0,0 0 0,1 0 0,-1 0 0,4 7 0,20 34 398,-10-20-370,114 193 644,-96-170-687,3-1 1,51 53-1,-36-46 64,74 71 869,-113-111-1140,-11-13 2,0-1 0,0 1-1,0-1 1,0 1 0,0-1 0,0 0 0,1 1 0,-1-1-1,0 0 1,3 1 0,2 2 459,4-26-14705,-5 1 9577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37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8960,'-6'5'9429,"5"-3"-9176,0 1 0,0-1 1,0 1-1,0 0 0,1 0 1,-1-1-1,1 1 0,0 0 0,0 0 1,0 4-1,5 34 466,-3-29-358,11 223 1183,-11-171-1413,0 314 447,1-20-127,2-78-440,-4-80 37,-1-117-960,2-72-513,-2-11 1369,0 0 1,0 0-1,0 0 1,0 1-1,0-1 1,0 0-1,1 0 1,-1 0 0,0 0-1,0 0 1,0 0-1,0 0 1,0 0-1,0 0 1,0 0-1,1 0 1,-1 0 0,0 0-1,0 0 1,0 0-1,0 0 1,0 0-1,0 0 1,0 0 0,1 0-1,-1 0 1,0 0-1,0 0 1,0 0-1,0 0 1,0 0-1,0 0 1,1 0 0,-1 0-1,0 0 1,0 0-1,0 0 1,0 0-1,0 0 1,0-1 0,1 0-319,0 0 1,0 0 0,0 0 0,0-1 0,0 1 0,0 0 0,-1-1 0,1 1 0,0-1 0,0-1-1,6-20-2847,7-7-965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37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 9472,'-4'3'9622,"2"6"-6269,3 13-4217,-1-13 2128,8 89 954,0-35-1641,-6-37-462,5 71-140,31 142-1,-32-212-416,-5-18-229,1 0-1,0 1 1,1-1-1,0 0 1,0 0 0,1 0-1,8 14 1,-11-22 444,0 0 0,-1 0 0,1 0 0,0-1 0,-1 1 1,1 0-1,0-1 0,0 1 0,0-1 0,0 1 0,-1-1 0,3 1 0,12 1-4748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38.3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10240,'-4'0'7141,"44"24"-2058,-19-15-4006,25 8 0,-6-6-492,1-1 1,63 5-1,-55-9-320,-24-2-199,89 9 199,-100-11-389,1 0 0,-1 1 0,26 9 0,-34-11 813,-1-1-3343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38.8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 10240,'-9'12'10594,"18"-16"-9130,-5 3-1286,0-1-1,0 1 1,0 0 0,0 0-1,0 1 1,0-1 0,0 1 0,0 0-1,6 0 1,3 1 405,22 5 1,21 4-74,1-4 0,113-1 0,-34-2-376,28 17-3616,-141-17 1481,4 1-1087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0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18 8192,'-4'-3'1184,"-19"-12"10005,36 30-9888,-7-12-1143,0 0-1,0-1 1,1 1 0,-1-1-1,1 0 1,0-1 0,0 0-1,0 0 1,9 0 0,5 1 137,117 12 622,18 10-200,-76-11-346,75 19-200,-143-29-390,-1 0 0,13 7 0,17 11-4505,-15-11-556,-15-7 715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0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10752,'0'0'7898,"5"5"-6677,3 2-870,0 0-1,16 10 0,15 11-94,-3 8-135,-1 1-1,47 65 1,-30-35-147,11 15-38,-60-76-177,8 9-823,-11-14 943,0-1-1,0 0 1,0 1 0,1-1 0,-1 0 0,0 0 0,0 1 0,1-1 0,-1 0 0,0 0 0,1 0 0,-1 0-1,0 1 1,1-1 0,-1 0 0,0 0 0,1 0 0,-1 0 0,0 0 0,1 0 0,-1 0 0,1 0-1,-1 0 1,0 0 0,1 0 0,-1 0 0,0 0 0,1 0 0,-1 0 0,0 0 0,1 0 0,-1-1 0,0 1-1,1 0 1,-1 0 0,0 0 0,1-1 0,-1 1 0,1-1 0,4-6-2524,0 2-1243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4.3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100 330 9984,'-1'-1'450,"0"0"0,0 0 0,1 0 0,-1-1 1,0 1-1,-1 1 0,1-1 0,0 0 0,0 0 0,0 0 1,0 1-1,-1-1 0,1 0 0,0 1 0,-1-1 1,1 1-1,-1 0 0,1-1 0,0 1 0,-1 0 0,1 0 1,-1 0-1,-1 0 0,1 0-292,-1 0-1,1 0 1,0-1 0,0 1 0,0-1 0,0 1-1,-1-1 1,1 0 0,0 0 0,0 0-1,0 0 1,0 0 0,-2-2 0,1 0-91,-1-1 0,1 0 1,0 1-1,0-1 1,1-1-1,-1 1 0,1 0 1,0-1-1,0 1 0,0-1 1,1 1-1,0-1 1,-2-6-1,1-5 124,1 0 0,1-27 0,0 20-107,0 12-60,1 0 0,0 0 0,0 1 0,1-1 0,0 1 0,1-1 0,0 1 0,1 0 0,7-14 0,-11 23-27,1-1 0,0 1 1,0 0-1,0-1 1,0 1-1,0 0 1,0 0-1,0 0 1,0-1-1,0 1 0,1 0 1,-1 1-1,1-1 1,-1 0-1,0 0 1,1 0-1,-1 1 0,1-1 1,-1 1-1,1-1 1,0 1-1,-1 0 1,1 0-1,-1 0 1,1 0-1,0 0 0,-1 0 1,1 0-1,2 0 1,3 3-87,1-1 0,-1 1 0,0 0 0,0 0 0,8 6 0,16 6-52,-23-13 111,1 0 0,0 0 0,-1-1 0,19 0 0,-25 0 33,1-1 1,-1 0-1,1 1 0,-1 0 0,1-1 0,-1 1 0,1 0 0,-1 1 0,0-1 0,0 0 1,1 0-1,-1 1 0,2 2 0,28 27-60,-15-13-276,-14-16 244,18 16-2157,-19-17 1714,0 0 1,0 0 0,0 0 0,0 0 0,0-1 0,0 1-1,0 0 1,0-1 0,0 0 0,1 1 0,1-1 0,6 0-3917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1.0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0 8832,'-1'4'963,"0"-1"0,0 1 1,0 0-1,0-1 0,0 0 1,-1 1-1,1-1 0,-3 4 1,1-2-485,0 1 0,1 0 0,-4 10 0,-21 154 1128,17-89-1417,-13 96-56,7 28-108,15-19-552,2-110-926,-1-53-1084,6 35 0,-2-46-72,1-3-1045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1.9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300 15 7808,'-5'-14'12826,"-2"19"-10559,-85 77-241,75-69-2001,-28 20-34,19-18-79,9-5-96,1 0 0,-18 15 0,14-13 76,2-1-258,18-10 360,0-1 1,-1 0 0,1 0-1,0 0 1,0 0 0,0 1 0,0-1-1,0 0 1,0 0 0,-1 0-1,1 1 1,0-1 0,0 0 0,0 0-1,0 0 1,0 1 0,0-1-1,0 0 1,0 0 0,0 1 0,0-1-1,0 0 1,0 0 0,0 0-1,0 1 1,0-1 0,0 0 0,0 0-1,0 1 1,0-1 0,1 0-1,-1 0 1,0 1 0,9 5-245,16 2-67,-11-6 332,26-1-1,-28-2-3,-1 2 1,1-1-1,-1 1 0,0 1 0,13 3 0,-13-2 5,-1 1 0,1 0 0,-1 0 0,0 1 0,0 0 0,15 12 0,-10-6 83,0 2 0,-1 0 0,0 1 0,-1 0 0,0 1 0,-2 0 0,0 1 0,11 21 0,-20-33-1,0 1 1,0 0-1,-1 0 1,1 0-1,-1 0 1,0 0-1,-1 0 1,1 0 0,-1 0-1,0 0 1,-1 0-1,1 0 1,-1 1-1,0-1 1,0 0-1,0-1 1,-1 1-1,0 0 1,0 0 0,0-1-1,0 1 1,-5 6-1,-2 2-67,1 1 0,-2-2 0,-20 23 0,23-29-47,1-1 1,-1 0-1,1 0 1,-1-1-1,0 0 1,-1 0-1,1-1 0,-1 0 1,-11 3-1,1-1-85,-33 9-442,45-13 226,0 0 0,0 0 0,0 0-1,0-1 1,0 0 0,-6-1 0,12 1 270,-1 0-1,1 0 1,0 0-1,0 0 1,-1 0 0,1 0-1,0 0 1,0 0-1,0 0 1,-1 0-1,1 0 1,0 0-1,0 0 1,-1-1 0,1 1-1,0 0 1,0 0-1,0 0 1,-1 0-1,1-1 1,0 1-1,0 0 1,0 0 0,0 0-1,0-1 1,-1 1-1,1 0 1,0 0-1,0 0 1,0-1-1,0 1 1,0 0 0,0 0-1,0-1 1,0 1-1,0 0 1,0 0-1,0-1 1,0 1-1,0 0 1,0 0-1,0-1 1,0 1 0,0 0-1,0 0 1,0-1-1,0 1 1,0 0-1,0 0 1,1 0-1,-1-1 1,0 1 0,0 0-1,0 0 1,0 0-1,1-1 1,-1 1-1,0 0 1,0 0-1,1 0 1,14-15-1752,-11 12 1154,50-46-6235,-33 34 3259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2.3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 9216,'-16'-5'11647,"17"7"-11401,5 13-79,0 1-1,6 25 1,6 15-518,32 77-3073,-18-46-1680,-26-67 1558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2.7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51 7040,'-10'-18'3200,"4"8"-2496,6 6-2496,0-1-864,6-4 128,-1 4 192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3.7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61 8064,'0'0'2672,"0"10"2474,1-10-5085,-1 1-1,1-1 0,-1 1 1,1-1-1,-1 1 0,1-1 1,-1 1-1,1-1 0,0 0 1,-1 1-1,1-1 0,0 0 1,-1 0-1,1 0 0,0 1 1,0-1-1,-1 0 0,1 0 1,0 0-1,-1 0 0,1 0 1,0 0-1,0 0 0,-1-1 1,1 1-1,1 0 0,-1 0 3,0 0 0,0 0 1,0-1-1,0 1 0,1 0 0,-1 0 0,0-1 0,0 1 0,0-1 0,0 1 1,0-1-1,0 1 0,0-1 0,0 0 0,0 1 0,0-1 0,0 0 0,0 0 1,-1 0-1,2-1 0,-2 1-3,1 0 0,-1 0 0,0 0 0,0 0 0,1 0 0,-1-1 0,0 1 0,0 0 0,0 0 0,0 0 0,-1 0 1,1 0-1,0 0 0,0-1 0,-1 1 0,1 0 0,-1 0 0,1 0 0,-1 0 0,1 0 0,-1 0 0,1 0 0,-1 1 0,0-1 0,0 0 0,1 0 1,-1 0-1,0 1 0,0-1 0,0 0 0,0 1 0,0-1 0,0 1 0,0-1 0,0 1 0,0-1 0,0 1 0,-2-1 0,0 0 0,0 1-1,0-1 0,0 0 1,0 1-1,0-1 0,0 1 1,-1 0-1,1 0 0,0 0 1,0 0-1,0 1 0,0 0 1,-4 0-1,5 0-68,0 0-1,0 0 1,0 1 0,0-1 0,1 0-1,-1 1 1,0-1 0,1 1-1,-1-1 1,1 1 0,0-1 0,-1 1-1,1 0 1,0 0 0,0 0-1,0 0 1,0 0 0,1 0 0,-1 0-1,0 0 1,1 0 0,0 0-1,-1 0 1,1 1 0,0-1 0,0 3-1,0-4 12,1 0-1,-1-1 1,0 1-1,0 0 0,1-1 1,-1 1-1,0 0 0,1-1 1,-1 1-1,0 0 1,1-1-1,-1 1 0,1-1 1,-1 1-1,1-1 1,0 1-1,-1-1 0,1 1 1,-1-1-1,1 0 1,0 1-1,-1-1 0,1 0 1,0 1-1,0-1 0,-1 0 1,1 0-1,0 0 1,-1 0-1,1 0 0,0 0 1,0 0-1,-1 0 1,2 0-1,30-2 437,-28 2-285,-1 0-67,-1-1 0,1 1 0,0-1 0,-1 0 0,1 1 0,-1-1 0,1 0 0,-1-1 0,0 1 0,1 0 0,-1-1 0,0 1 0,0-1 0,0 0 0,3-2 0,-4 2-43,-1 1-1,1 0 1,0 0-1,-1 0 1,1 0-1,-1-1 1,1 1-1,-1 0 1,1-1-1,-1 1 1,0 0-1,0-1 1,0 1-1,0 0 1,0-1-1,0 1 1,0 0-1,0-1 1,0 1-1,-1 0 1,1 0-1,-1-1 1,1 1-1,-1 0 1,1 0-1,-1-1 1,0 1-1,1 0 1,-1 0-1,0 0 1,-1-2-1,-1 1 2,0-1 0,0 0 0,0 1-1,0 0 1,0 0 0,-1-1 0,1 2-1,0-1 1,-1 0 0,-4-1 0,-11 0-2350,20 17-3816,3-9 3098,2 1-1349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4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90 544 6784,'-2'3'11870,"-1"-8"-12247,-8-15 1395,2-1 1,0 0-1,-11-43 1,-3-72-629,21 119-398,-8-100-190,10 106 218,0 0 1,1-1-1,1 1 1,-1 1-1,2-1 1,-1 0-1,2 0 1,6-14-1,-9 23-4,0 0-1,0 0 0,0 0 0,1 0 0,-1 0 1,1 0-1,-1 0 0,1 1 0,0-1 0,0 1 1,-1-1-1,1 1 0,0 0 0,0 0 0,1 0 1,2-2-1,-1 2 23,-1 1 1,1-1 0,0 0 0,0 1-1,-1 0 1,1 0 0,0 0 0,0 0-1,5 2 1,4 1 66,-1 1 0,0 0-1,0 0 1,-1 2 0,17 9 0,-13-6-90,0 1 0,-1 1 0,0 1 1,-1 0-1,0 0 0,-1 1 0,0 1 0,-1 0 1,-1 0-1,0 1 0,-1 1 0,7 16 0,14 35-1309,-2 2 0,21 87 0,-47-151 1063,-1 0-187,0-1 1,0 1 0,1-1 0,0 0-1,-1 1 1,5 5 0,-6-10 316,0 0 1,0 1-1,1-1 0,-1 0 1,0 0-1,0 1 0,0-1 1,1 0-1,-1 1 0,0-1 1,0 0-1,1 0 1,-1 0-1,0 1 0,0-1 1,1 0-1,-1 0 0,0 0 1,1 0-1,-1 0 1,0 0-1,1 1 0,-1-1 1,0 0-1,1 0 0,-1 0 1,0 0-1,1 0 0,-1 0 1,0 0-1,1 0 1,-1 0-1,0-1 0,1 1 1,8-8-2104,-7 4 1418,9-10-3075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4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 8832,'-9'12'6013,"7"-9"-5153,-1 0 0,1 0 0,0 0 0,0 1 0,-3 6 0,0 2-297,-1 4-308,1 0 0,0 0 1,-4 28-1,-3 85-168,3-22-30,3 45-2266,6-120-1091,1-31 3112,-1-1 0,0 1 0,0 0 0,0-1 0,0 1 0,0-1 0,-1 1 1,1 0-1,0-1 0,0 1 0,0-1 0,0 1 0,-1 0 0,1-1 0,0 1 1,-1-1-1,1 1 0,0-1 0,-1 1 0,1-1 0,-1 1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5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9 9984,'-1'-1'400,"0"0"0,0 0 0,0 0 0,0 1 0,0-1 0,-1 0 0,1 1 0,0-1 0,0 1 0,-1-1 0,1 1 0,0 0 0,0-1 0,-4 1 2543,6 10-660,2-4-2029,1 0-1,-1 0 1,1 0-1,1 0 1,-1-1-1,1 0 1,9 9 0,6 6 341,81 113 477,-64-79-1083,2-1 1,68 70-1,-22-44-1522,-24-30-2715,-21-21-803,-23-18 913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5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11648,'1'-2'10309,"12"4"-8544,33-2-1220,330 13-1559,-263-9-5574,-92-4 4467,6 0-2279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7.0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426 37 6784,'0'-6'8472,"0"3"-8278,0 2-8,0 0 0,0 0-1,-1 0 1,1 0-1,0 0 1,0 0 0,0 0-1,-1 0 1,1 0 0,0 0-1,-1 0 1,1 0 0,-1 0-1,1 0 1,-1 0 0,0 0-1,1 1 1,-1-1 0,0 0-1,1 0 1,-1 1 0,-1-2-1,0 1-2,0 0 0,0 1 0,0-1-1,0 0 1,0 1 0,0-1 0,0 1 0,0 0-1,0-1 1,-3 1 0,-2 1-12,1-1 0,-1 1 0,1 0 0,-1 0 0,-11 5 0,-175 85 746,181-84-994,0 0 0,0 1 0,1 0 0,0 1 0,1 1 0,0-1 0,0 1 0,-10 15 0,9-14 32,7-7 25,-1 1 0,1-1 0,-5 8 1,9-11 13,-1 0 0,1-1 1,-1 1-1,1-1 1,0 1-1,-1 0 0,1-1 1,0 1-1,0 0 1,-1 0-1,1-1 0,0 1 1,0 0-1,0-1 1,0 1-1,0 0 0,0 0 1,0-1-1,0 1 1,0 0-1,0 0 0,0-1 1,1 1-1,-1 0 1,0-1-1,1 1 0,-1 0 1,0-1-1,1 1 1,-1 0-1,0-1 0,1 1 1,-1-1-1,2 2 1,2 0 7,1 0-1,0 0 1,0 0 0,0 0 0,0-1 0,0 1 0,1-1 0,9 0 0,1 1-19,116 15-67,-87-13 101,0 2 0,55 14 1,-88-17 76,-1 1 0,0 0 0,0 0 0,0 1 0,0 0 0,-1 1 0,0 1 0,0-1 0,-1 1 0,10 10 0,-16-14 105,-1 0 0,1 0-1,-1 0 1,0 1 0,0-1-1,2 8 1,-3-9-129,0 0-1,-1 0 1,1 0 0,-1 0 0,1 0-1,-1 0 1,0 0 0,0 0 0,0 0-1,0 0 1,0 0 0,-1 0 0,1 0-1,-1 0 1,-1 4 0,0-1-40,-2 0 1,1 0-1,0 0 1,-1-1-1,0 1 0,0-1 1,-1 0-1,1 0 1,-1 0-1,-6 3 1,-8 5-98,-28 11 1,37-18 72,-8 2-117,0 1 1,-1-2-1,0-1 1,-1 0-1,1-1 1,-30 2 0,42-6-114,0 0 0,1 0 0,-1 0 0,0-1 0,1 0 0,-1 0 0,0-1 0,-7-3 0,12 5 124,0-1-1,1 1 1,-1-1 0,1 0-1,-1 0 1,1 0 0,0 1-1,-1-1 1,1-1 0,0 1 0,0 0-1,-1 0 1,1 0 0,0-1-1,0 1 1,0 0 0,1-1-1,-1 1 1,0-1 0,0 1 0,1-1-1,-1 1 1,1-1 0,-1 0-1,1 1 1,0-1 0,0 0-1,0 1 1,0-1 0,0 0 0,0 1-1,0-1 1,0 1 0,1-1-1,0-3 1,0 2-187,0 1 0,1-1 0,-1 0 0,1 1 0,-1-1 0,1 1-1,0-1 1,0 1 0,0 0 0,0 0 0,0 0 0,1 0 0,-1 0 0,3-1 0,3-1-843,-1 0 0,1 0 0,11-3 0,7-3-2502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5 9984,'-16'-4'11542,"17"15"-10365,3 2-1026,0-1 0,0 0 0,1 1 0,9 14-1,5 10-24,-3-3-59,66 131 133,-23-60-308,17 30-1453,18 32-7191,-77-138 4571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7.4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16 11648,'-9'-12'3818,"9"12"-3710,0-1 0,0 1 0,0 0 0,-1 0 0,1 0 0,0-1 0,0 1 0,0 0 0,0 0-1,-1 0 1,1 0 0,0-1 0,0 1 0,0 0 0,0 0 0,-1 0 0,1 0 0,0 0 0,0-1 0,-1 1 0,1 0 0,0 0 0,0 0 0,-1 0-1,1 0 1,0 0 0,0 0 0,-1 0 0,1 0 0,0 0 0,-1 0 0,-2 7 3067,2 10-1571,2-12-1950,-1 1 297,1-1 0,0 1 0,0-1 0,0 0 1,1 0-1,0 1 0,3 5 0,4 6-757,12 16 0,1 2-1505,-14-20 1129,0-1-2723,13 20 1,-15-28 512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7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8704,'0'3'4064,"10"20"-3520,-10-18-224,5 4-288,-5 1-32,11 3-416,-8 1-128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8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149 153 11008,'-4'5'5791,"3"-5"-5621,-9-1 3615,-14-7-804,20 7-2850,-8-3 170,-2-1-32,1 1 0,0-2-1,-21-11 1,33 16-267,0 0 1,-1 0-1,1 0 1,0 0 0,0 0-1,-1 0 1,1 0-1,0 0 1,0-1-1,0 1 1,0 0-1,1-1 1,-1 1-1,0 0 1,1-1-1,-1 1 1,0-1-1,1 1 1,0-1-1,-1 1 1,1-1-1,0 1 1,0-1 0,0 0-1,0 1 1,0-1-1,0 1 1,0-1-1,1 0 1,-1 1-1,0-1 1,1 1-1,-1-1 1,1 1-1,0 0 1,0-1-1,-1 1 1,1-1-1,0 1 1,0 0 0,2-2-1,1-2 3,1 0 0,-1 0-1,1 1 1,1-1 0,-1 1 0,1 0 0,-1 1-1,10-5 1,-11 6 2,0 1 0,0-1-1,1 1 1,-1 0 0,0 0 0,1 1-1,-1-1 1,1 1 0,-1 0 0,1 0-1,-1 1 1,1-1 0,-1 1 0,1 0-1,-1 0 1,7 3 0,-4-1-4,-1 0 1,0 0 0,1 1-1,-2 0 1,1 0 0,0 0-1,-1 1 1,0 0 0,0 0-1,5 6 1,12 16 204,21 28-4373,-39-48 3271,1 1 0,-1-1 1,-1 1-1,1-1 0,-1 1 1,2 10-1,0 8-1437,1 1-1487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48.6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 11520,'-5'-3'9077,"6"13"-7168,4-3-1799,0 0 0,-1 0 0,2-1-1,-1 1 1,1-1 0,0 0 0,1-1 0,8 7 0,1 1-22,12 10 53,1-2-1,42 25 1,-49-34-922,-1-2 0,2 0 0,0-1 1,31 8-1,-31-13-2474,-21-4 2602,0 0 0,-1 0 0,1 0-1,0 0 1,-1 0 0,1-1 0,0 1 0,-1 0-1,1-1 1,-1 0 0,3 0 0,2-3-3075</inkml:trace>
  <inkml:trace contextRef="#ctx0" brushRef="#br0" timeOffset="1">424 15 10112,'-2'7'5906,"-1"5"-3658,3 91 435,-6 28-1636,-24 145 1,6-78-2270,12 4-5240,12-168 1918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0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84 8320,'-6'-18'6421,"18"18"-4917,0 0-996,0 0-1,0-1 1,0 0 0,21-6-1,63-12 2037,-52 11-2163,0 1-1,51-2 1,-45 6-120,34-4 191,1 4-1,131 12 1,-159-2-383,360 37 870,-380-41-809,106 5 156,61-8 124,98 13-127,-113 0-246,25 1 54,-109-10-74,172 16 3,-74 7-20,220 0-58,-356-26 130,0 2 1,121 22 0,-14 2-222,416-12 309,-429-16-197,224-26 442,-127 3-149,229 15-75,-436 13-96,126 4 91,100-9-51,-92-1-202,67 2 402,-144 0-6719,-108 0 6287,0 1 0,1-1-1,-1 0 1,0 0 0,0 0-1,0 0 1,0 0 0,1 0-1,-1 0 1,0 0 0,0-1-1,0 1 1,0 0 0,1 0-1,-1 0 1,0 0-1,0 0 1,0 0 0,0 0-1,0 0 1,1 0 0,-1 0-1,0-1 1,0 1 0,0 0-1,0 0 1,0 0 0,0 0-1,1 0 1,-1 0 0,0-1-1,0 1 1,0 0 0,0 0-1,0 0 1,0 0 0,0-1-1,0 1 1,0 0 0,0 0-1,0 0 1,0 0 0,0-1-1,0 1 1,0 0 0,0-1-1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1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166 18 7424,'2'-5'1081,"1"-8"5523,-3 19-2343,-2 30-1310,-13 55-1811,-67 229-404,38-169-845,21-68-1393,21-77 1123,-1 12-1674,3-16 201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9 8960,'-5'-3'1323,"4"2"-1057,0 1 0,1-1 1,-1 1-1,0-1 0,0 1 0,0-1 1,1 1-1,-1 0 0,-8-1 6548,16 13-5694,-1-4-768,24 36 698,42 84-42,-54-101-947,2 0 0,0-1 0,35 33 0,-13-21-47,52 39 0,-69-61 48,34 18-1,-33-20-1760,28 20 1,-32-21-3374,-11-8 587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2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247 66 7040,'2'-3'506,"-4"-5"5670,1 8-5945,0 0 0,0 0 0,0 0 0,-1 0 0,1 0 0,0-1 0,0 1 0,0 0 0,0-1 0,0 1 0,0-1 0,-1 0 0,-16-16 2271,15 14-2055,0 0-1,0 0 1,0 0 0,0 0 0,0 0 0,-1 1 0,1 0 0,-1 0-1,-6-3 1,7 4-314,0 0-1,0 0 1,-1 0 0,1 1-1,0-1 1,0 1-1,-1 0 1,1 0 0,0 0-1,0 1 1,-1-1-1,1 1 1,0-1 0,0 1-1,-5 2 1,4-1-76,0 0 0,0 1 1,1 0-1,-1-1 0,0 1 1,1 0-1,0 0 0,0 1 1,-5 6-1,0 3-61,1 0 0,0 0 1,1 0-1,1 1 0,-7 21 0,2 3 12,-9 63-1,17-83-40,0 1 1,2 0-1,0 0 0,1-1 1,5 27-1,-6-42 34,1 1 0,0-1 0,-1 1 0,1-1 0,0 0 0,1 1-1,-1-1 1,0 0 0,1 0 0,0 0 0,0 0 0,0 0 0,0 0 0,0-1 0,0 1 0,5 3 0,1-2 21,0 0 1,1-1-1,-1 0 1,1 0-1,-1-1 1,1 0 0,11 1-1,7 0 13,28-1 1,68-2-311,-42 0-3013,-73-1 1833,1 1 0,-1-1 0,12-3-1,22-10-8211,-20 6 5145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138 96 8064,'0'-1'162,"0"1"0,0-1 1,0 0-1,0 0 0,0 1 1,0-1-1,0 0 0,0 1 1,0-1-1,0 0 0,-1 1 0,1-1 1,0 0-1,0 1 0,-1-1 1,1 0-1,0 1 0,-1-1 1,1 1-1,0-1 0,-1 0 0,1 1 1,-1-1-1,1 1 0,-1 0 1,1-1-1,-1 1 0,0-1 1,-2 0 2175,1 3-1963,-1-1 0,1 1 0,-1 0-1,1-1 1,-1 1 0,0-1 0,-3 1 0,4-1-212,-5 2 110,0 1 0,0-1 0,1 1-1,-1 1 1,1-1 0,0 1-1,0 0 1,1 1 0,-1-1-1,1 1 1,0 0 0,1 1 0,-1-1-1,-5 13 1,8-13-256,0 1 0,1 0 1,0 0-1,0 0 0,0 0 0,1 1 0,1 13 0,1-4 3,0 0 0,7 18 0,-4-15-64,2-1 0,10 22 0,-13-32 63,1 1 1,0-1 0,1 0 0,0-1-1,1 1 1,8 8 0,-11-14 5,0 0 1,0-1-1,0 1 1,0-1-1,1 0 1,-1 0 0,1 0-1,0 0 1,-1-1-1,1 0 1,0 0-1,0 0 1,0 0 0,0-1-1,0 0 1,0 0-1,8-1 1,3-2 281,-1 0 1,1 0 0,30-12-1,-41 13-196,1 0 0,-1-1-1,0 0 1,0 0 0,0 0 0,0-1-1,0 0 1,-1 1 0,1-2 0,-1 1-1,5-7 1,-5 4 2,1 0 0,-1 0 0,0-1 0,-1 1 0,0-1 0,0 0 0,3-12 0,-4 6 6,0-1 0,0 0 1,-1 0-1,-1 0 0,-1 0 1,0 1-1,-1-1 0,-6-25 1,5 30-84,0 1 0,-1 0 0,0 0 0,0 0 0,-1 1 0,-1-1 0,1 1 0,-1 1 0,0-1 0,-1 1 0,0 0 0,-13-11 0,2 5-654,-1 0-1,-1 2 1,0 0-1,-30-12 1,43 20-2656,18 7-2380,-1-1 3937,2 1-2528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4.2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1 8320,'1'2'306,"-1"-2"-172,0 0 0,1 0-1,-1 1 1,0-1 0,0 0-1,0 0 1,0 1 0,1-1-1,-1 0 1,0 1 0,0-1-1,0 0 1,0 1 0,0-1-1,0 0 1,0 1 0,0-1 0,-3 7 5840,-14-7-1632,12 0-4159,0-1 0,-1 2 1,1-1-1,-1 1 0,1 0 0,0 0 1,-1 0-1,1 1 0,0-1 1,0 1-1,0 1 0,0-1 0,1 1 1,-1 0-1,1 0 0,-1 0 1,1 0-1,-6 7 0,-17 19-174,-30 43 0,-2 5 75,55-73-94,0 1 0,0 0 1,1 1-1,0-1 0,0 1 0,-5 10 1,7-13-11,1 0 1,-1 0 0,0 0-1,1 0 1,0 0 0,-1-1-1,1 1 1,0 0 0,1 0-1,-1 0 1,0 0 0,1 0-1,0 0 1,0 0 0,0-1-1,0 1 1,1 3 0,0-4 12,-1 0 1,1 0-1,-1-1 1,1 1-1,-1 0 1,1-1 0,0 1-1,0-1 1,0 0-1,0 1 1,0-1-1,0 0 1,0 0 0,1 0-1,-1-1 1,0 1-1,0 0 1,5 0-1,4 0-30,1 0-1,18-1 1,-15-1 48,18 1 52,-10-1-140,36 3-1,-52-1 74,-1 0 0,1 1-1,-1-1 1,1 1 0,-1 0-1,0 1 1,0-1 0,0 1 0,0 0-1,6 5 1,-1 0-13,-6-4 147,0 0 0,1 0-1,-2 0 1,7 7-1,-10-10-59,0 1-1,0-1 0,0 1 0,0 0 1,0-1-1,0 1 0,0 0 0,-1 0 0,1 0 1,-1 0-1,1-1 0,-1 1 0,0 0 1,0 0-1,0 0 0,0 0 0,0 0 0,0 0 1,-1 2-1,1 0-33,-1 0 1,0 0-1,0-1 1,0 1-1,0 0 1,-1 0-1,1-1 0,-1 1 1,0-1-1,0 0 1,-1 1-1,1-1 1,-1 0-1,1 0 1,-1-1-1,0 1 0,0 0 1,0-1-1,0 0 1,-1 0-1,1 0 1,-1 0-1,-4 1 1,-10 4-166,0-2 1,-38 6-1,-10 3-1619,38-8-502,25-6 836,15-6-3055,37-13-7008,-28 10 8096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5.1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103 170 9216,'-8'-1'3163,"7"5"-628,2-3-2408,0 0-1,0 0 0,0 0 0,0 0 1,0 0-1,0-1 0,0 1 1,0 0-1,0 0 0,1-1 0,-1 1 1,0-1-1,2 1 0,9 2 163,-1 0 0,1-1 0,0 0 0,0-1 0,0-1 0,23-1 0,-10-2 320,0 0 0,33-10 1,-51 11-392,0-1 1,-1 1 0,1-1 0,-1 0-1,10-6 1,-14 8-135,0-1 0,0 1 0,0-1-1,0 0 1,0 0 0,0 0 0,0 0 0,0 0 0,-1-1-1,1 1 1,-1 0 0,0-1 0,0 1 0,0-1-1,0 1 1,0-1 0,0-3 0,-1 4-64,0 0 0,0 0 0,0 0 0,0 1 0,-1-1 0,1 0 0,-1 0 0,1 0 0,-1 0 0,0 0 0,0 0 1,0 1-1,0-1 0,0 0 0,0 1 0,0-1 0,-1 1 0,1-1 0,0 1 0,-1-1 0,1 1 0,-3-1 0,-3-4-38,-1 1-1,-16-8 1,24 13 17,-18-8-194,0 1 0,0 1 0,0 0 0,-1 2 0,1 0 0,-21-2 0,-115 1-3624,151 4 3503,0 1-1,0 0 0,0 0 0,0 1 0,1-1 0,-1 1 0,0-1 0,0 1 1,0 0-1,0 0 0,-4 2 0,35 3-6008,-12-5 3381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4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23 11392,'-7'-7'2346,"6"6"-1898,0 0 0,-1-1 0,1 1 1,0 0-1,0 0 0,-1 0 1,1 0-1,-1 0 0,1 0 1,-1 0-1,1 1 0,-1-1 1,0 0-1,1 1 0,-1-1 1,0 1-1,-2 0 1643,4 0-2063,0 0 0,1 1 0,-1-1 0,1 1 0,-1-1 0,0 1 0,1-1 0,-1 1 0,0-1 0,1 1 0,-1 0 0,0-1 0,0 1 0,0-1 0,0 1 0,1 0 0,-1-1 0,0 2 0,2 7 261,4 7 77,13 21-1,-10-19-322,-1-4-41,0 0 1,1 0 0,0-1 0,1-1 0,20 21 0,-11-16-14,1 0 0,39 24 0,-35-26-665,31 12 1,-1-4-4684,-53-22 5126,0-1 0,0 1 0,-1-1 0,1 0 0,0 0 0,0 1 0,0-1 0,0 0 0,0 0-1,0 0 1,0 0 0,-1 0 0,1 0 0,0 0 0,0 0 0,0 0 0,0 0 0,0-1-1,0 1 1,0 0 0,-1 0 0,1-1 0,1 0 0,8-4-3820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5.0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10880,'-4'1'7401,"4"0"-7273,-2 10 2000,3 21-1812,19 194 1497,-11-49-809,-8-111-893,10 181-85,-7-200-32,3 93-217,-1-39-2497,1-82 1113,-7-18 1401,0 0-1,1 0 1,-1-1-1,0 1 1,1-1-1,-1 1 1,1 0-1,-1-1 1,1 1-1,-1-1 1,1 1 0,0-1-1,-1 0 1,1 1-1,0-1 1,-1 0-1,1 1 1,0-1-1,-1 0 1,1 0-1,1 1 1,3-1-4199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5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9472,'-6'3'1466,"-9"0"8433,17-3-9115,57-1 803,-3 0-965,104 11 1,-11 13-5247,-141-22 3568,0 0 0,-1-1 0,1 0 0,13-1 0,-1 0-3349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 64 8192,'0'-1'236,"0"1"1,0-1 0,0 0-1,0 1 1,0-1-1,0 0 1,0 1 0,0-1-1,-1 0 1,1 1-1,0-1 1,0 1 0,0-1-1,-1 0 1,1 1-1,0-1 1,-1 1 0,1-1-1,-1 1 1,1-1-1,0 1 1,-1-1 0,1 1-1,-1-1 1,1 1-1,-1 0 1,0-1 0,1 1-1,-1 0 1,1-1-1,-1 1 1,0 0 0,1 0-1,-1 0 1,1-1-1,-1 1 1,0 0 0,1 0-1,-1 0 1,0 0-1,1 0 1,-1 0 0,-1 1-1,-15-16 2560,12 11-2323,2 1-389,-1 0 0,0 0 0,0 0-1,0 1 1,0 0 0,0 0-1,-1 0 1,1 0 0,-1 1 0,1-1-1,-1 1 1,0 0 0,1 1 0,-1-1-1,0 1 1,0 0 0,1 0-1,-1 1 1,0-1 0,0 1 0,1 0-1,-1 0 1,1 1 0,-1-1 0,1 1-1,-1 0 1,1 0 0,0 0 0,-4 4-1,-5 3-56,2 1 0,-1 0-1,1 1 1,1 0 0,0 1-1,0 0 1,-7 14 0,6-9-40,2 0 0,0 1 0,1 1 0,-11 36 1,16-40 20,0 0 0,0 0 1,2 0-1,0 0 1,1 27-1,1-35-7,0 0 0,0 0 0,0 0 0,1 0-1,0 0 1,0 0 0,1-1 0,-1 1 0,2-1 0,-1 1 0,1-1 0,0 0 0,0-1 0,6 8 0,-4-7 12,1-1 1,-1 0-1,1 0 1,0-1 0,0 1-1,0-1 1,1-1-1,0 0 1,-1 0 0,11 3-1,-7-4 32,0 0 0,1-1 0,-1 0 0,1-1 0,-1 0 0,23-4 0,9-2-22,42-7-2236,-31-1-2765,-34 5 1741,-3 1-1339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7.1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154 167 9088,'-1'-4'538,"0"0"-1,0 1 1,0-1 0,-1 1 0,1-1 0,-1 1 0,0-1 0,0 1 0,0 0 0,-1 0-1,1 0 1,-1 0 0,-5-4 0,1 0 620,6 6-1048,0 0 1,0 0-1,0 0 1,0 0-1,1 0 1,-1 1-1,0-1 1,0 0-1,-1 1 1,1-1-1,0 0 1,0 1-1,0-1 1,0 1-1,0 0 1,-1-1-1,1 1 1,0 0 0,0 0-1,-1 0 1,1 0-1,0 0 1,0 0-1,-1 0 1,1 0-1,0 0 1,0 1-1,-2-1 1,-2 3 49,1 0 0,-1 0 0,1 0 0,-1 1 0,1-1 0,0 1 0,1 0 0,-1 0 0,-3 5 0,5-5-130,-1 0 0,1-1 0,0 1 0,0 1 0,0-1 0,0 0 0,1 0 0,-2 7 0,0 1-7,-1-1-17,1 1 0,0 1 0,1-1 0,1 0 1,0 0-1,1 1 0,0-1 0,0 0 0,4 16 0,-3-19-9,2 0 0,-1 0 0,1 0 0,0 0 0,1-1 0,0 1 0,0-1 0,1 0 0,0 0 0,1-1-1,0 1 1,8 8 0,-1-3-38,1-1-1,0-1 1,0 0 0,19 11-1,-27-19 55,0 0 1,-1 0-1,1-1 0,0 0 1,1 0-1,-1 0 0,0-1 0,0 0 1,1 0-1,-1-1 0,0 0 1,1 0-1,-1 0 0,0-1 0,9-1 1,-9 0 74,0 1 0,0-1 1,0 0-1,0-1 0,0 1 1,0-1-1,-1 0 0,0-1 1,1 1-1,-1-1 0,0 0 1,-1 0-1,1-1 0,-1 1 1,7-10-1,-5 3 32,1 0 0,-2-1 0,1 1 0,-2-1 0,1-1 0,-2 1 0,0 0 0,0-1 0,1-17 0,-3 9 103,-2-1-1,0 1 1,-7-37 0,6 51-207,0 0 1,0 1 0,-1-1 0,1 1-1,-2-1 1,1 1 0,-1 0 0,0 0-1,0 1 1,0-1 0,-1 1 0,0 0-1,0 0 1,0 0 0,-1 1 0,0 0-1,1 0 1,-2 0 0,1 1 0,-12-5 0,-19-6-502,0 2 0,-1 2 0,-51-7 1,26 5-2303,62 12 2599,0 0-1,0 0 0,0-1 0,0 1 1,0 0-1,0 0 0,0 0 1,0-1-1,0 1 0,0-1 0,0 1 1,0-1-1,0 1 0,0-1 1,0 1-1,0-1 0,0 0 0,-1-1 1,3 1-65,0 0 1,0 0-1,0 0 1,0 1-1,0-1 1,1 0 0,-1 0-1,0 1 1,0-1-1,0 1 1,1-1-1,-1 1 1,0 0 0,1-1-1,-1 1 1,2 0-1,31-8-2659,-5 3-778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7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1 8960,'-41'2'12301,"31"-1"-11366,-1 1 0,-12 4 1,16-4-946,0 0 0,1 1 1,-1 0-1,1 1 1,0-1-1,0 1 0,0 0 1,0 1-1,1-1 1,-1 1-1,-6 9 0,4-4 31,2 0 0,-1 1 0,2 0 0,-7 15-1,-11 21-273,22-45 235,0 0 0,0 0 0,0 0 0,1 0 0,-1 0 1,1 0-1,-1 0 0,1 0 0,0 0 0,0 0 0,0 0 0,0 0 0,0 0 0,0 0 0,1 0 0,-1 0 1,1 0-1,-1 0 0,1 0 0,0 0 0,-1 0 0,1 0 0,0 0 0,1 0 0,-1-1 0,0 1 1,0 0-1,1-1 0,-1 1 0,1-1 0,-1 0 0,1 1 0,0-1 0,-1 0 0,1 0 0,0 0 0,0 0 1,0 0-1,0-1 0,0 1 0,2 0 0,91 13-175,-61-10 111,38 8 0,-61-9 114,0 0 1,-1 1 0,1 0-1,-1 0 1,0 1 0,-1 0-1,16 12 1,-17-11 110,-1 0 0,-1 0 0,1 1 0,-1 0 0,9 14 0,-13-18-54,0-1 0,0 1 0,-1 0 0,1 0 0,-1 0 0,0 0 0,0 0 0,0 0 0,-1 0 0,1 0 0,0 1 0,-1-1 0,0 0 0,0 0 0,0 1 0,0-1 0,-1 0 0,1 0 0,-1 0 0,0 0 0,-1 4 0,0-2-44,-1-1 0,0 1-1,0 0 1,-1-1 0,1 0 0,-1 1 0,0-2 0,0 1 0,0 0-1,-1-1 1,1 1 0,-1-1 0,0-1 0,-7 4 0,-7 2-43,1-1 0,-35 6 0,11-2-158,31-8 26,-19 6-1608,-39 6 0,68-15 1440,0 1 0,0-1 0,0 0 1,0 0-1,-1 0 0,1 0 0,0 0 0,0 0 0,0 0 0,-1 0 0,1-1 0,0 1 0,-2-1 0,3 1 76,0-1-1,0 1 1,0-1 0,0 1-1,0-1 1,0 1 0,0-1 0,0 1-1,0 0 1,1-1 0,-1 1-1,0-1 1,0 1 0,0-1-1,0 1 1,1 0 0,-1-1 0,0 1-1,0-1 1,1 1 0,-1 0-1,0-1 1,1 1 0,-1 0-1,0-1 1,1 1 0,-1 0 0,0 0-1,1-1 1,-1 1 0,1 0-1,10-9-3659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8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12 10496,'-11'-11'12815,"12"30"-12655,1 1-1,1-1 1,0 0-1,1 0 1,10 26-1,44 92-166,-48-117-602,2-1 1,14 19-1,-9-14-1565,3-1-2279,-14-12-91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1:58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10496,'-2'44'11770,"-8"26"-9532,1-10-1724,-1 91 112,5-68-516,-11 165-14,13-208-169,-20 255-1214,18-221-1684,4-24-2420,1-31 527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03.2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8 439 8704,'-2'0'3440,"2"0"-3369,-3 8 418,1 20 570,2 0 1,4 42-1,-2-42-621,0 13 17,30 268 1372,96 239-888,10-3-838,-88-336-37,41 179 43,18 153-118,-100-480 131,-6-35 131,1 0 1,2 1-1,9 28 0,-14-53-247,0 0-1,0-1 0,0 1 1,0 0-1,0-1 0,0 1 1,0 0-1,1-1 0,-1 1 1,1-1-1,-1 0 0,1 1 1,-1-1-1,1 0 0,0 0 1,0 0-1,-1 0 0,1-1 1,0 1-1,0 0 0,4 0 1,2 0 58,1 0-1,0 0 1,16-1 0,-7-1 28,72-1 431,-1-3 1,0-5-1,134-31 0,36-6 142,0 20-259,-21 14-10,74-8 188,-107-8-317,136-15-146,-191 32-116,125-13 223,59-8 221,-242 28-412,151 13 1,310 53 428,-343-30-299,52 17 11,4 4-284,64 11 258,-156-40-87,82 15 50,-241-35-98,334 49 184,-298-48-172,93 2 10,75 3 256,-46 5-96,116-1-168,-43-3 246,-106-6-126,-68-2-159,165 0 117,-85-1-142,319-4 192,-220 1-157,-127-2 43,545 4 96,-530 10-73,-9-1-79,12-10-40,160 2 261,-160 12-134,374-7-23,-318-8-27,267 2 568,-464 0-645,-1-17 122,-1 7-69,0 0 0,-5-18 0,4 16 0,-14-101 0,6 34 0,-54-234 91,9 60-54,18 71-86,-52-281 71,42 191 5,33 188-27,-13-63-16,-13-87-87,39 228 105,0 2-1,-66-436 110,28 180-415,-5-20 314,39 256-47,-1 0 0,-1 1-1,-1-1 1,-1 2 0,-1-1-1,-17-26 1,18 33 1,-2-1 84,-18-24 1,25 36-43,0 0 1,-1 1 0,1 0 0,-1 0-1,0 0 1,0 0 0,0 1 0,-1 0-1,-5-3 1,-5-1-4,10 4-21,0 1-1,1-1 0,-1 1 0,-1 0 1,1 1-1,0-1 0,0 1 0,-10 0 1,-185-3 188,68 4-207,-198 9 80,83 5-262,-36-1 624,-55-11-73,187-3-120,-44-4-46,5 6-129,-226-3-26,215-8 6,-68-2 56,205 12-51,-73-1-6,-349-26 202,315 22-111,141 5-96,-207 5-107,32 5-16,125-6 163,-71 1-12,-97-5-12,-363 10-26,425-5 9,-47 3 64,-25-8-159,-122-4 96,-272 18-11,444 8-6,-216-12 49,362-9-48,0 3-1,-92 19 1,-84 16-16,153-26 56,-39 8-76,-93 21 41,122-28 38,33-6-49,-101 14-22,-26 3 18,-34 32-32,204-51 73,-107 30-8,-219 35 1,301-65-35,0 1 0,1 3 0,-66 23 0,92-27 40,-1-1-1,1 0 1,-2-1 0,1-1-1,-34 0 1,-97-10-31,140 6 5,-134 0-97,82 1-10,61 0 4,0 1 0,0-1 0,-1 0 0,1 0 0,0 0 0,0 1 0,0-1 0,-1 0 0,1 1 0,0-1 0,0 1-1,0-1 1,0 1 0,0 0 0,0 0 0,0-1 0,0 1 0,0 0 0,0 0 0,0 0 0,1 0 0,-1 0 0,0 0-1,1 0 1,-1 0 0,0 0 0,1 0 0,-1 1 0,1-1 0,0 0 0,-1 2 0,0 3-403,0 1 1,0 0 0,1-1-1,1 12 1,-1-8-617,0-9 992,0-1 0,0 1 0,0-1 0,0 1 0,0-1 0,0 1 0,0 0 1,0-1-1,0 1 0,1-1 0,-1 1 0,0-1 0,0 1 0,1-1 1,-1 1-1,0-1 0,1 1 0,-1-1 0,1 1 0,0-1 4,-1 1 0,1-1-1,-1 0 1,1 0 0,-1 0-1,1 0 1,-1 0 0,1-1 0,-1 1-1,1 0 1,-1 0 0,1 0 0,-1 0-1,1 0 1,-1-1 0,1 1-1,-1 0 1,0 0 0,1-1 0,-1 1-1,1 0 1,-1-1 0,0 1 0,1-1-1,-1 1 1,0 0 0,1-2-1,17-20-5006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1.9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15 147 8448,'-15'-7'11377,"15"7"-11190,6-7 3517,4-1-5069,9-3 1512,1 0-1,35-13 1,-11 6-21,-9 3-90,55-18 1,-79 30-24,1 0 0,0 1 0,0 0 0,1 1 1,-1 0-1,0 1 0,0 0 0,22 4 1,-30-4 34,-1 1 0,0 0 1,0 0-1,1 1 1,-1-1-1,0 1 1,0-1-1,0 1 1,0 0-1,-1 0 0,1 0 1,0 1-1,-1-1 1,0 1-1,1-1 1,-1 1-1,0 0 0,0 0 1,-1 0-1,1 0 1,0 0-1,-1 0 1,2 6-1,0 4 135,0 0 0,-1 0 0,-1 0 1,0 0-1,-1 14 0,-1 8-32,-1 0 0,-2-1 0,-1 0 0,-2 0 0,-1 0 1,-1 0-1,-2-2 0,-30 62 0,21-62-101,-1 0 1,-28 32-1,-10 12 7,37-45-23,-14 21-223,35-51 188,1 0 1,-1-1-1,1 1 0,-1 0 0,1-1 1,-1 1-1,1 0 0,0-1 0,0 1 1,-1 0-1,1 0 0,0 0 1,0-1-1,0 1 0,0 0 0,-1 0 1,1 0-1,0-1 0,1 1 0,-1 0 1,0 0-1,0 0 0,0-1 0,0 1 1,1 0-1,-1 0 0,0 0 0,1-1 1,-1 1-1,1 0 0,-1-1 0,1 1 1,-1 0-1,1-1 0,-1 1 0,1-1 1,-1 1-1,1-1 0,0 1 0,-1-1 1,1 1-1,0-1 0,0 0 0,-1 1 1,1-1-1,0 0 0,1 1 0,4 0 4,0 1-1,0-1 1,0-1-1,0 1 0,7-1 1,12 0 55,29 0 182,78-9 0,19-2 245,-28 4-255,-90 6-56,-25 1-84,0 0 0,0-1 0,9-1-1,-16 2-887,4-1 2370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5.7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 8960,'-11'-6'10730,"13"14"-9365,18 25-554,-8-5-557,-1 0 0,13 56-1,-14-46-219,29 94-20,-27-97-381,29 59 0,-20-53-485,31 54-3298,-41-78 379,20 23 0,-16-21 102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2.5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 11 7936,'-2'-10'10669,"-2"16"-7263,-5 25-3959,7-25 1692,-25 106 841,19-70-1629,-2-1 1,-1-1 0,-25 55-1,20-61-230,-2 0-1,-1 0 1,-2-2-1,-40 47 1,52-70-1598,6-9-776,10-19-1201,18-45-5228,-14 37 4842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2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34 7168,'-15'-21'4379,"14"19"-3874,0 1 1,0 0 0,0 0-1,0 0 1,0 1-1,0-1 1,-1 0 0,1 0-1,0 1 1,0-1 0,-1 1-1,1-1 1,0 1-1,-1-1 1,-2 1 0,5 11 832,2 3-1123,1 0 1,0 0-1,1 0 0,1-1 0,0 1 0,12 18 0,54 71 573,16-3-175,-20-24-133,-16-22 353,-31-33-583,-13-16-119,8 1-4831,2 1-2411,-2 3 2658,4 4 517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8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7168,'3'0'8954,"-3"7"-5731,-2 15-4293,0-10 2021,-3 227 763,6-152-1449,-2-38-130,7 124 210,-1-24-1023,-5-115-1988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 9600,'-3'3'851,"3"-2"-592,-1 0 0,1 0 0,-1 0 0,0 0-1,1 0 1,-1 0 0,0 0 0,0 0 0,0-1 0,0 1 0,0 0 0,0-1 0,0 1 0,0 0 0,0-1-1,0 0 1,0 1 0,-2 0 2304,3 0-2364,1 0 0,0 0 1,0 0-1,0 0 0,0 0 0,1 0 0,-1 0 1,0 0-1,0 0 0,0-1 0,1 1 0,-1 0 0,0-1 1,3 1-1,-2 0-88,3 1 204,1 0 1,0 0 0,-1-1 0,1 0 0,0 0-1,0-1 1,8 1 0,42-6 732,-19 0-750,81-7 194,138-8-104,-237 20-376,8 0 30,47 5 0,-64-3-163,60 6-2688,-58-8-182,-1 0-1,14-2 1,-2-2-1478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9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83 8320,'0'-4'859,"1"3"-544,-1 0 1,0 0-1,0 0 1,0 0 0,0 0-1,0-1 1,-1 1-1,1 0 1,0 0-1,0 0 1,-1 0 0,1 0-1,-1 0 1,1 0-1,-1 0 1,0-1 0,1 0-120,-1 1 0,1-1 1,0 1-1,0-1 1,0 1-1,0 0 1,0-1-1,0 1 1,0-1-1,0 1 0,1-1 1,-1 1-1,1-1 1,-1 1-1,1 0 1,-1-1-1,2-1 0,-1 1-133,0 0 0,0 0 0,0 0 0,1 0 0,-1 0 0,0 1 0,1-1 0,-1 1 0,1-1 0,0 1 0,-1-1 0,1 1 0,0 0 0,0 0-1,0-1 1,0 2 0,0-1 0,3-1 0,-1 1 29,0 0-1,0 1 0,0 0 1,0-1-1,-1 1 1,1 1-1,0-1 0,0 1 1,7 1-1,0 1 158,0 1 0,-1 1-1,1-1 1,-1 2 0,0-1-1,14 12 1,-14-9 105,1 0 0,-1 2 0,-1-1 0,0 1 1,14 20-1,-18-24-221,-1 1 0,-1 0 0,1 0 0,-1 0 0,-1 1 1,1-1-1,-1 1 0,0 0 0,-1-1 0,0 1 0,0 12 1,-3 13 120,-1-1 0,-15 62 0,11-62-200,-55 221-145,59-240 76,-1 0-1,1 1 1,1-1 0,1 1-1,0 0 1,1 18 0,0-27 18,1 0 0,0 0 1,0-1-1,0 1 0,0 0 1,1-1-1,0 1 0,0-1 1,0 1-1,0-1 0,1 0 1,0 0-1,-1 0 0,2 0 1,-1 0-1,0-1 0,1 0 1,-1 1-1,1-1 0,8 4 1,2 1 33,1-2 1,0 0 0,-1-1-1,2 0 1,-1-1 0,0-1 0,1 0-1,0-1 1,-1-1 0,22-1 0,13-3 69,95-18 0,-115 13-427,-8 1-1112,-1 4-3285,-15 3 1495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29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 11264,'-11'-10'10335,"12"15"-10127,0 1-1,0-1 1,1 1-1,-1-1 1,1 0-1,5 10 1,-1 0 30,0-1-183,1 1-1,0-1 1,1-1 0,0 1-1,1-1 1,1 0 0,0-1-1,0-1 1,1 1 0,1-1-1,0-1 1,0 0 0,1-1-1,0-1 1,1 0 0,0 0-1,0-1 1,1-1 0,18 5-1,-7-2-2019,-10 1-2438,-11-5 1492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0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213 0 9472,'-2'0'553,"0"0"0,0 1 0,0-1 1,0 0-1,0 1 0,0-1 0,0 1 1,0 0-1,0-1 0,1 1 0,-1 0 1,-3 2-1,3-1-70,-1 1 0,0-1 0,1 1-1,0-1 1,-1 1 0,-2 5 0,-1 3-80,0 0 0,1 1-1,-4 14 1,5-15-11,-18 60 250,3 1 0,-12 89 0,-6 135-351,27-203-476,4-47-235,1-11-1436,0 36-1,7-63-40,2-8-168,7-13-879,9-17-1008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0.9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9 9472,'-1'-1'360,"1"0"0,-1 0 1,1 1-1,-1-1 1,1 1-1,-1-1 0,0 1 1,1-1-1,-1 1 0,0-1 1,0 1-1,1 0 0,-1-1 1,0 1-1,-1-1 1,2 2-166,-1-1 0,1 0 0,0 1 0,0-1 0,0 0 0,0 1 1,0-1-1,0 0 0,-1 1 0,1-1 0,0 0 0,0 1 0,0-1 1,0 0-1,0 1 0,0-1 0,1 0 0,-1 1 0,0-1 0,0 1 0,0-1 1,0 0-1,0 1 0,1-1 0,13 35 4274,-11-28-5241,5 11 1066,0 0 0,1-1 1,1-1-1,0 1 0,18 19 1,-19-26-239,1 0 0,0 0 0,0-1 0,1-1 1,0 0-1,1 0 0,0-1 0,17 7 1,-4-4-81,42 12 0,-40-20-1397,-18-3-1910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1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1 10112,'-1'7'11477,"-2"-2"-11222,1 1 0,0 0 1,0-1-1,1 1 0,0 0 1,0 0-1,-1 11 0,1-5-121,-7 77 306,-10 69 58,-24 206 100,35-268-649,-7 158-1461,16-240 451,-2-14 1030,0 0 0,0 0 1,0 0-1,0 0 0,0 0 0,0 1 1,0-1-1,0 0 0,0 0 0,0 0 1,0 0-1,0 0 0,1 0 0,-1 0 1,0 0-1,0 0 0,0 0 0,0 0 1,0 0-1,0 0 0,0 0 0,0 0 1,0 0-1,0 0 0,1 0 0,-1 0 1,0 0-1,0 0 0,0 0 0,0 0 1,0 0-1,0 0 0,0 0 0,0 0 1,0 0-1,0-1 0,1 1 0,-1 0 1,0 0-1,0 0 0,0 0 0,0 0 1,0 0-1,0 0 0,0 0 0,0 0 1,0 0-1,0 0 0,0 0 0,0-1 0,0 1 1,0 0-1,0 0 0,0 0 0,0 0 1,0 0-1,0 0 0,0 0 0,11-28-4338,-4 10 2153,12-23-2520,2-4 635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1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10112,'0'-22'10597,"1"22"-10422,0 0 0,-1 0 0,1 0 0,-1 0 0,1 0 0,0 0 0,-1 1 0,1-1 0,-1 0 0,1 0 0,0 1 0,-1-1 0,1 0 0,-1 1 1,1-1-1,0 1 0,2 4 148,0 1 0,0-1 0,0 1 0,-1-1 0,0 1 0,0 0 0,2 9 0,5 48 690,-5-33-691,3 43-403,-3 94 0,0 2-5794,-4-163 5290,0-4 150,0 0 0,0 1 0,0-1 0,1 0 0,-1 0-1,1 0 1,-1 0 0,2 3 0,-1-5 104,-1 1 0,1 0 0,0-1-1,-1 0 1,1 1 0,0-1 0,-1 1 0,1-1 0,0 0 0,0 1-1,0-1 1,0 0 0,-1 0 0,1 0 0,0 0 0,0 0-1,0 0 1,0 0 0,-1 0 0,2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6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7424,'0'2'956,"0"-1"0,0 1-1,1 0 1,-1-1 0,1 1 0,-1 0 0,1-1 0,-1 1 0,1-1 0,1 3-1,14 16 943,29 18-8031,-39-34 5683,8 5-2675,2-4-411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3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0 7040,'-32'5'13151,"40"-5"-12712,-1 1 1,1-1-1,-1 1 0,1 0 0,-1 1 0,1 0 0,-1 0 0,7 3 0,57 19 181,1-2 0,87 13 0,-157-34-608,98 18 303,-59-18-838,-46 7-2682,-14 12-3275,13-6 1430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3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11136,'1'-2'648,"-1"0"0,1 0 0,0 0 1,1 0-1,-1 1 0,0-1 0,0 0 1,1 1-1,-1-1 0,1 1 1,-1 0-1,1-1 0,0 1 0,3-2 1,28-17 1834,-26 16-2270,2 1-1,-1 0 1,0 0-1,0 1 1,16-3-1,43-2 225,-63 7-421,121-3 194,-7 1-654,-15-6-1898,-34 2-3769,-43 5 1215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4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272 110 8320,'-2'-2'542,"1"1"1,-1-1 0,1 0 0,-1 1-1,0 0 1,0-1 0,0 1 0,0 0-1,0 0 1,-3-1 0,-14-9 2921,16 8-3212,0 1-1,0 1 1,0-1-1,-1 0 1,1 1-1,0 0 1,-1-1-1,1 1 1,-1 1-1,0-1 0,1 0 1,-1 1-1,0 0 1,1 0-1,-1 0 1,0 0-1,1 1 1,-7 1-1,3-1-53,0 1 0,1 0 0,-1 1 0,1 0 0,0 0 0,0 0 0,0 1-1,0-1 1,-5 6 0,5-4-129,1 1 0,0-1-1,0 1 1,0 0 0,1 1-1,0-1 1,0 1 0,0-1 0,1 1-1,-4 13 1,1 4 53,-7 48 0,11-60-108,-6 50 57,0 85 0,9-107 91,1 0 0,2 0-1,11 48 1,-12-77-104,0-1 1,0 1 0,1-1-1,1 0 1,0 0-1,0 0 1,12 16-1,-12-20-36,0 0-1,1 0 1,0 0-1,0 0 0,1-1 1,-1 0-1,1-1 1,0 1-1,1-1 0,-1-1 1,9 4-1,-2-2 31,1-1-1,0-1 1,1 0 0,-1-1-1,1 0 1,-1-2 0,1 0-1,28-3 1,-21-1 93,1 0-1,-1-2 1,-1-1 0,1 0 0,25-13-1,-33 12-63,-1 0-1,1-1 0,-2-1 1,1 0-1,-1-1 0,-1 0 0,0-1 1,0-1-1,-1 1 0,14-24 1,-8 9 63,-2-1 0,-1 0 1,-1-1-1,15-52 1,-22 61-94,-1 0 0,0 0 0,-2-1 1,0 1-1,-1-1 0,-2 0 0,0 0 0,-1 1 1,-6-39-1,1 35-15,0-1 0,-11-28 0,13 44-34,0 0-1,0 1 0,-1-1 1,0 1-1,-1 0 1,0 0-1,0 0 1,0 1-1,-9-7 0,6 6-28,-1 2 0,0-1 0,0 2 0,0-1 0,-1 1 0,0 1 0,0 0 0,-20-5 0,1 3-123,0 2 0,-37-1 0,21 4-344,1 1 1,-47 8-1,-29 14-5081,97-18 1789,24-5 3638,0 1 0,0 0 0,-1 0 0,1 0 1,0 0-1,0 0 0,0 0 0,-1 0 0,1 0 1,0 0-1,0 0 0,0 0 0,0-1 0,-2 0-1330,2 0 1330,0 1 0,0 0 1,0 0-1,0 0 0,0-1 0,0 1 0,0 0 0,0 0 1,0 0-1,0-1 0,0 1 0,0 0 0,0 0 0,0-1 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6.9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45 163 7680,'-1'-2'554,"0"0"1,-1 0-1,1 0 1,-1 1-1,1-1 1,-1 0-1,0 1 1,0-1-1,1 1 1,-5-3 0,-9-8 3056,6 1-1676,14 0-1295,-1 5-660,0-1 114,1-1 0,0 1 0,1 1 0,0-1 0,0 1 0,0 0 0,1 0 1,-1 0-1,2 1 0,-1 0 0,0 1 0,1 0 0,0 0 0,0 0 0,0 1 0,0 0 0,1 1 0,-1 0 0,1 0 0,0 1 0,14-1 0,-9 1 57,0 1-1,-1 0 0,1 1 0,0 1 1,-1 0-1,1 1 0,-1 1 0,1 0 0,24 11 1,-31-11-61,1 0 1,-1 0 0,0 1 0,-1 0-1,1 0 1,-1 1 0,0 0 0,0 0-1,-1 0 1,0 0 0,0 1 0,0 0-1,-1 0 1,0 1 0,-1-1 0,1 1-1,3 15 1,-1 2-7,-1 0-1,-2 1 1,-1-1-1,0 1 0,-2-1 1,-6 44-1,0-28 11,-2-1 0,-2 0 0,-22 57 0,-34 84-190,64-177 75,1 1 0,0-1 1,0 0-1,0 1 0,0-1 0,1 1 0,0-1 0,0 1 0,0-1 0,1 8 1,0-10 18,0 0 0,-1 1 0,1-1 1,0 0-1,0 1 0,1-1 0,-1 0 0,0 0 1,1 0-1,-1 0 0,1 0 0,0-1 1,-1 1-1,1 0 0,0-1 0,0 1 1,0-1-1,0 0 0,0 1 0,4 0 1,6 2 33,-1 0 0,1-1 0,-1-1 1,1 0-1,0-1 0,0 0 0,0 0 0,23-3 1,-2-3 355,64-15 0,-9-11-313,-21 7-139,-46 22-2507,-18 2 2011,-1 0 0,0 0 0,1 0 0,-1 0 0,0 0 0,1-1 0,2 0 0,0-2-676,17-4-3527,-2 6 331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7.4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 5 9088,'-2'-1'818,"-7"-3"1457,9 4-2202,-1 0 0,1 0 0,0 0 0,0 0 1,0 0-1,0 0 0,-1 0 0,1 0 0,0 0 1,0 0-1,0 0 0,0 0 0,-1 0 0,1 0 1,0 0-1,0 1 0,0-1 0,0 0 0,0 0 0,-1 0 1,1 0-1,0 0 0,0 0 0,0 0 0,0 0 1,0 1-1,0-1 0,-1 0 0,1 0 0,0 0 1,0 0-1,0 0 0,0 1 0,0-1 0,0 0 1,0 0-1,0 2 1635,1 0-610,3 8-729,1-1-1,0 0 0,1-1 1,0 1-1,0-1 0,1 0 1,0-1-1,0 1 1,1-1-1,14 9 0,12 8 171,48 24-1,-79-46-515,31 14 78,0-1 0,48 13 0,-52-18 23,2-2-34,-17-7-2905,-14-1 2536,0-1 0,0 1 0,0-1 0,0 0 0,0 1 0,0-1 0,0 0 0,0 0 0,-1 0 0,1 0 0,0 1 0,-1-1 0,1 0 0,0 0 0,-1 0 0,1 0 0,-1-1 0,1-1 0,5-8-2676,4-2-826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7.8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 8704,'-7'1'9935,"6"1"-9812,-1 1-1,0-1 1,1 1 0,-1-1-1,1 1 1,0 0-1,0 0 1,0 0-1,0 0 1,0 0-1,0 0 1,1 0-1,0 4 1,0 47 509,1-31-302,-7 235 502,7-98-818,-2 163-1415,12-339-3079,-4-5 1616,7-1-1306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8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0 8704,'-26'11'11962,"26"-7"-11178,2 0-653,0 0 1,1 0-1,-1 0 1,0 0-1,1-1 1,0 1-1,0-1 1,0 0-1,1 1 1,-1-2-1,0 1 0,1 0 1,0-1-1,6 4 1,7 2-6,0-1-1,23 7 1,-10-4 170,-11-4-131,30 5 0,11 5 76,-55-15-406,0 0-1,0 0 1,1 0 0,-1 0-1,8-1 1,1-2-8181,-3-15-3398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8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 9856,'-1'13'1904,"0"-1"1,-5 21 0,4-20-1079,-1 0 0,0 21-1,3 482 2637,6-373-3772,-6-142 260,0 0 0,0 0 0,0 0 0,0 0 0,0 0 0,0 0 0,0 0 0,0 0 0,1 0 0,-1 0 0,0 0 0,1 0-1,-1 0 1,1-1 0,-1 1 0,1 0 0,-1 0 0,1 0 0,0-1 0,-1 1 0,1 0 0,0-1 0,0 2 0,0-2-58,0 0 0,-1 0 1,1 0-1,0 0 1,-1 0-1,1 0 0,-1 0 1,1 0-1,-1-1 0,1 1 1,0 0-1,-1 0 1,1 0-1,-1-1 0,1 1 1,-1 0-1,1-1 0,-1 1 1,1 0-1,-1-1 1,1 1-1,-1-1 0,1 1 1,-1 0-1,0-1 0,1 1 1,-1-1-1,0 1 1,1-1-1,-1 0 0,0 1 1,0-1-1,0 1 0,1-1 1,-1 1-1,0-2 1,6-15-2331,4-5-1540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39.17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 1 10496,'-5'7'10319,"7"29"-8852,13 69 0,-1-11-1126,12 226-2506,-26-315 1692,1 0-1,-1-1 1,1 1 0,1 0 0,-1 0 0,3 5 0,-4-10 410,0 0 0,0 0 0,0 1 1,1-1-1,-1 0 0,0 0 0,0 0 1,0 0-1,0 0 0,0 0 0,0 1 1,0-1-1,1 0 0,-1 0 0,0 0 1,0 0-1,0 0 0,0 0 0,0 0 1,1 0-1,-1 0 0,0 0 0,0 0 1,0 0-1,0 0 0,1 0 0,-1 0 1,0 0-1,0 0 0,0 0 0,0 0 1,1 0-1,-1 0 0,0 0 0,0 0 0,0 0 1,0 0-1,1 0 0,-1 0 0,0 0 1,0 0-1,0-1 0,10-6-4555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0.35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5 7808,'-1'-1'164,"1"1"1,-1-1-1,1 1 1,-1 0-1,1 0 1,0-1-1,-1 1 1,1 0 0,-1 0-1,1-1 1,-1 1-1,1 0 1,-1 0-1,0 0 1,1 0-1,-1 0 1,1 0-1,-1 0 1,1 0-1,-1 0 1,1 0-1,-1 0 1,1 0 0,-1 0-1,1 1 1,-1-1-1,1 0 1,-1 0-1,1 1 1,-1-1-1,1 0 1,-1 0-1,1 1 1,0-1-1,-1 1 1,-12 15 1826,12-15-1282,2 3 200,-1-4-889,1 0 0,-1 0-1,0 0 1,0 1 0,0-1-1,0 0 1,0 0 0,0 0-1,0 1 1,0-1-1,0 0 1,0 0 0,0 0-1,0 0 1,0 0 0,1 1-1,-1-1 1,0 0 0,0 0-1,0 0 1,0 0 0,0 0-1,1 1 1,-1-1-1,0 0 1,0 0 0,0 0-1,1 0 1,-1 0 0,0 0-1,0 0 1,0 0 0,0 0-1,1 0 1,-1 0-1,24 4 1368,15 4 21,192 55 1909,-139-50-2560,-61-10-365,38 9 1,-65-12-271,-1 1 0,1-1 0,-1 0 0,1 0 0,4 0 0,9-1-1207,-6 2-2968,-2 2-1914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6.4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 9856,'-11'-5'4512,"11"10"-3488,0 4-1056,0-4 32,5 4-288,1-1-64,9 6 192,-4 0-352,15 6-128,-7-6-352,18 3-128,-11 2-2272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1.5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1 7680,'-3'2'438,"0"0"1,0 1-1,1-1 1,-1 1-1,1 0 1,-1 0-1,1 0 1,0 0-1,0 0 1,0 1-1,0-1 1,1 1-1,-1-1 0,1 1 1,0-1-1,0 1 1,1 0-1,-1 0 1,1-1-1,-1 1 1,1 0-1,1 4 1,-1-8-396,0 0-1,0 1 1,0-1 0,0 0-1,0 0 1,0 1 0,0-1 0,0 0-1,0 0 1,1 0 0,-1 1-1,0-1 1,0 0 0,0 0-1,0 0 1,0 0 0,1 0 0,-1 1-1,0-1 1,0 0 0,0 0-1,1 0 1,-1 0 0,0 0 0,0 0-1,0 0 1,1 0 0,-1 0-1,0 0 1,0 1 0,0-1 0,1 0-1,11-1 849,13-4 185,-4 1-619,1 1 0,-1 0 0,1 2 0,40 2 0,-13 0-188,28-1-135,-77 1-187,0-1 0,1 0 1,-1 1-1,1-1 0,-1 0 1,0 1-1,1-1 1,-1 0-1,0 1 0,1-1 1,-1 1-1,0-1 0,0 1 1,1-1-1,-1 1 0,0-1 1,0 0-1,0 1 1,0-1-1,0 1 0,0-1 1,1 1-1,-1 0 0,0-1 1,0 1-1,-1-1 0,1 1 1,0 21-1937,0-15 892,0 3-612,0 13-3874,5-11-1109,0-6 3327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1.9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28 9344,'-5'4'1856,"4"-4"-1715,1 0-1,0 0 1,-1 1-1,1-1 0,0 0 1,0 0-1,-1 0 1,1 1-1,0-1 0,-1 0 1,1 0-1,0 0 1,-1 0-1,1 0 1,0 0-1,-1 0 0,1 0 1,-1 1-1,1-1 1,0 0-1,-1 0 0,1-1 1,0 1-1,-1 0 1,-1-1 1494,14 10 1346,-10-7-2767,1-1 0,0 0 0,0 0 0,0 0-1,0 0 1,0 0 0,0 0 0,0-1-1,5 1 1,31-1 1232,-19-1-1131,15 1 46,-8 1-1002,0-1 0,1-2 1,-1 0-1,35-9 0,17-12-3817,-32 9-139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2.34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51 10880,'0'0'9146,"1"9"-7642,0-7-1440,0-1 0,0 1-1,0 0 1,0-1 0,1 1 0,-1-1 0,0 1 0,1-1-1,-1 0 1,1 0 0,-1 1 0,1-1 0,-1 0-1,1 0 1,0-1 0,0 1 0,-1 0 0,1-1 0,0 1-1,0-1 1,3 1 0,5 1 188,1 0 0,15 0 0,25-2 248,75-10 1,-55 3-387,-1-1-27,46-3-1252,-108 11 272,-1-1-1,1 1 1,-1-2-1,1 1 1,12-5 0,-12 3-1261,-1 0 0,1 0 1,-1-1-1,0 0 1,7-6-1,7-7-1371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2.9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13 165 8448,'0'-1'324,"-1"1"0,0 0 0,0 0-1,1-1 1,-1 1 0,1 0 0,-1-1 0,0 1 0,1 0 0,-1-1 0,1 1 0,-1-1 0,1 1 0,-1-1 0,1 0 0,-1 1 0,1-1 0,0 1 0,-1-1-1,1 0 1,0 1 0,-1-1 0,1 0 0,0 0 0,0-1-113,0 1-1,0-1 0,0 1 1,0-1-1,0 1 0,0-1 1,1 1-1,-1 0 0,0-1 1,1 1-1,0-3 1,4-4-210,0 0 0,0 0 0,8-8 1,-10 11 479,5-4-263,0-1 1,0 1-1,1 0 0,1 1 1,-1 0-1,16-9 0,-22 15-153,1-1-1,-1 1 1,1 1-1,0-1 1,-1 1 0,1-1-1,0 1 1,0 0-1,0 0 1,0 1-1,0-1 1,0 1-1,0 0 1,1 0-1,-1 0 1,0 1-1,0 0 1,0-1-1,0 1 1,0 0-1,0 1 1,-1-1-1,6 3 1,0 3 126,0 0-1,0 0 1,0 1 0,-1 0-1,0 1 1,0 0 0,-1 0-1,0 1 1,-1-1 0,0 1-1,6 15 1,-8-13-128,0 0 0,0 0 0,-1 1 0,0 0 1,-2-1-1,1 1 0,-1 0 0,-2 15 0,-2 17-87,-9 46 1,2-26 51,0 12-25,-7 56-10,14-98 33,3 63 0,1-91-32,-1 1 0,2-1 1,-1 0-1,1 0 0,0 0 0,0 0 0,1 0 0,5 10 0,-6-14 21,0 0 1,0 0-1,0-1 0,1 1 0,-1 0 0,1-1 0,-1 1 1,1-1-1,0 0 0,0 0 0,0 0 0,1 0 1,-1-1-1,0 1 0,0-1 0,1 0 0,-1 0 1,1 0-1,5 0 0,7 1 61,0-2 1,0 0-1,0-1 1,0-1-1,-1 0 1,23-7-1,-2-1 94,58-26 0,51-28-1477,-87 38-3836,-18 10-5164,-20 7 6499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3.3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141 21 8448,'0'-7'1106,"-2"-7"8735,-2 21-9215,-11 32 700,-18 68 1,2 40-856,7-28-315,23-113-168,-28 137-840,28-125-885,1-27-2521,0-5 1784,0-3-1638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43.6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3 9216,'-12'-3'12729,"17"8"-10669,2 3-3618,33 54 3012,-12-18-1084,1-1-202,42 47 0,-53-70-190,1-1 1,1-1 0,1-1 0,27 19 0,-28-23-219,51 30-1024,-59-36-1504,25 8 0,-32-15-192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0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23 7680,'-9'-8'3838,"8"7"-3573,-1 0 1,1 0-1,0-1 1,0 1-1,-1 0 1,1 0-1,-1 0 1,1 0-1,-1 1 1,1-1-1,-1 0 1,0 1-1,1-1 1,-1 1-1,0-1 1,-3 1 0,-50 0 5035,54 0-4560,2 1-661,1 3-49,0-1 1,0 0 0,1 0-1,-1 0 1,1-1-1,0 1 1,4 2-1,10 12 213,15 21 108,-2 1 0,25 43 0,4 6 91,69 78 1434,-91-125-1525,-36-40-304,27-1-12597,-14 0 8336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0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6 8192,'-2'-5'8942,"-3"16"-7167,-4 22-1906,3 19 1141,0 105 0,3-18-353,-29 527-198,27-457 176,5-208-817,1-1-9,-1 0 0,1 0-1,0 0 1,0-1 0,-1 1-1,1 0 1,-1-1 0,1 1-1,0 0 1,-1-1 0,1 1-1,-1-1 1,1 1 0,-1-1-1,2 0 1,19-55-6881,-6 26 3254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0.9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14 7680,'0'-2'606,"0"1"-517,1 1 0,-1 0 0,0-1 0,0 1 0,0-1 0,0 1 0,0 0 0,0-1 0,0 1 0,0-1 0,0 1 0,-6-7 5949,6 136 667,0 65-7827,0-191 841,0 0 0,0 0 0,0 1 0,1-1 0,-1 0 1,1 1-1,0-1 0,0 0 0,0 0 0,0 0 0,3 4 0,-3-5-237,0-1 0,0 1 0,0-1 0,1 1 0,-1-1 0,1 1-1,2 1 1,18 6-6941,-6-4 3731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9984,'-11'14'9850,"12"-13"-9766,0 0 0,0-1-1,1 1 1,-1-1 0,0 0 0,0 1 0,0-1 0,0 0-1,0 0 1,0 0 0,0 1 0,1-1 0,-1 0-1,0-1 1,2 1 0,-2 0 26,83 0 816,-28 0-3820,-56 0 2827,1 0 1,-1 0 0,0 0-1,0 0 1,1 0-1,-1 0 1,0 0 0,0 0-1,0 1 1,1-1 0,-1 0-1,0 0 1,0 0-1,0 0 1,1 0 0,-1 1-1,0-1 1,0 0 0,0 0-1,0 0 1,1 1-1,-1-1 1,0 0 0,0 0-1,0 0 1,0 1 0,0-1-1,0 0 1,0 0-1,0 1 1,0-1 0,0 0-1,0 1 1,1 11-1967,-2-6 712,1 12-2753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6.8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35 7808,'-1'-2'453,"1"1"0,0-1 0,-1 0-1,1 0 1,-1 1 0,0-1 0,1 0 0,-1 1 0,0-1 0,0 1 0,0-1 0,0 1 0,0-1 0,0 1 0,-1 0 0,1 0 0,-2-2 0,2 2-371,1 1 0,-1-1 0,0 1 0,1-1 0,-1 1 0,0-1 0,0 1 0,1 0 0,-1-1 0,0 1 0,0 0 0,0 0 0,0-1 0,1 1 0,-1 0 1,0 0-1,0 0 0,0 0 0,0 0 0,0 0 0,0 0 0,1 1 0,-1-1 0,0 0 0,0 0 0,0 1 0,1-1 0,-1 0 0,0 1 0,0-1 0,1 1 0,-1-1 1,0 1-1,0-1 0,1 1 0,-2 1 0,-1 2-10,0 0-1,0 1 1,0 0 0,0 0 0,1-1 0,0 1-1,0 1 1,0-1 0,1 0 0,-1 0 0,1 1 0,1-1-1,-1 1 1,1 8 0,0-5-77,1 0 0,1 0 1,0-1-1,0 1 0,0 0 1,1-1-1,0 1 0,5 7 0,-7-15-61,-1 1 0,1 0 0,0-1 0,0 1 0,0-1-1,0 1 1,0-1 0,1 0 0,-1 1 0,0-1-1,0 0 1,1 0 0,-1 0 0,1 0 0,-1 0 0,1 0-1,0 0 1,-1 0 0,1-1 0,0 1 0,-1-1 0,1 1-1,0-1 1,0 0 0,-1 0 0,1 0 0,3 0 0,1-1-1499,0 0 0,0-1 1,1 1-1,-1-2 1,-1 1-1,9-5 0,7-2-2717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1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15 8704,'-1'0'352,"1"1"0,-1-1 0,1 1 0,-1-1 0,1 1 0,-1 0 0,1-1 0,-1 1 0,1-1 0,0 1 0,-1 0 0,1-1 1,0 1-1,0 0 0,-1-1 0,1 1 0,0 0 0,0 0 0,0-1 0,0 1 0,0 0 0,0-1 0,0 1 0,0 1 0,1-1-232,-1 0 0,1-1 0,-1 1 0,1 0 0,0-1 0,-1 1 0,1 0 0,0-1-1,-1 1 1,1-1 0,0 1 0,0-1 0,-1 0 0,1 1 0,0-1 0,0 0 0,0 1 0,0-1 0,0 0 0,-1 0-1,2 0 1,19 3 358,0 0 0,37-2 0,-46-1-1177,0-1 0,0-1-1,0 0 1,-1-1 0,1 0-1,15-7 1,3-3-1823,6-1-1622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2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0 9984,'-4'3'1818,"-16"8"7707,26-2-8373,0-6-927,0 0 0,-1-1 0,1 0 0,1-1 0,-1 1 0,0-1 0,12 1 0,48-3 440,-32 0-420,105-6 509,1 0-4708,-139 7 3746,-1 0 1,1 0-1,-1 0 1,1 0-1,-1 1 1,1-1-1,0 0 1,-1 0 0,1 0-1,-1 1 1,1-1-1,-1 0 1,1 1-1,-1-1 1,1 0-1,-1 1 1,0-1-1,1 0 1,0 1-1,4 5-2463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16 195 7296,'-6'-3'1093,"-3"-2"2349,9 4-3327,0 1-1,0-1 0,0 1 0,0-1 0,0 1 1,0-1-1,0 0 0,0 1 0,0-1 1,0 1-1,0-1 0,1 1 0,-1-1 0,0 1 1,0-1-1,1 1 0,-1 0 0,0-1 0,1 1 1,-1-1-1,0 1 0,1-1 0,7-9 1068,-3 3-753,0 0-1,1 0 1,7-7-1,17-14 861,-15 14-482,1 0 0,0 0 0,36-21 0,-45 31-563,0 0-1,1 1 1,0-1 0,-1 2-1,14-4 1,-19 6-177,0-1 1,0 1 0,0 0 0,0 0 0,0 0 0,0 0 0,0 0-1,0 0 1,0 1 0,0-1 0,0 1 0,0-1 0,-1 1 0,1 0 0,0 0-1,0 0 1,0 0 0,-1 0 0,1 0 0,-1 0 0,1 0 0,-1 1-1,1-1 1,-1 1 0,0-1 0,1 1 0,-1-1 0,1 3 0,1 3 27,0 0 0,0 0 1,-1 1-1,0-1 0,0 1 0,-1-1 1,0 1-1,0-1 0,-1 1 1,-1 12-1,-1 9 12,-10 40 0,10-59-89,-28 148 44,-23 111 46,47-244-136,3-14-13,0 1 0,1 0 0,-1 17 0,6-17-25,-3-11 63,0-1 0,1 0 0,-1 0 0,0 1 0,0-1 0,0 0 0,1 0 0,-1 0 0,0 1 0,1-1 0,-1 0 0,0 0 0,0 0 0,1 0 0,-1 0 0,0 0 0,1 1 0,-1-1 0,0 0 0,0 0 0,1 0 0,-1 0 0,1 0-1,1-1 6,0 0 0,1 1 0,-1-1 0,0 0-1,0 0 1,0-1 0,0 1 0,3-3 0,48-39 288,-34 26-139,34-22 0,112-48 21,-160 84-184,66-26-2744,-61 25 1478,1 1 1,-1 1-1,0 0 1,1 0-1,12 0 0,-2 6-1884,-1 5-1163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3.3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1 9472,'0'0'3120,"-6"9"517,0 8-2424,2-1-1,0 1 1,-3 20 0,3-9-630,-17 98 574,-9 47-1092,26-156-47,2-12-47,1 0 0,0 0-1,0 1 1,0 7 0,-1 2-1130,2-15 959,-1 0 1,1-1-1,0 1 0,-1 0 1,1-1-1,0 1 1,-1 0-1,1-1 1,0 1-1,0-1 0,-1 1 1,1 0-1,0-1 1,0 1-1,0-1 1,0 1-1,0-1 0,-1 1 1,1-1-1,0 1 1,0 0-1,0-1 0,0-1-214,0 1-1,-1 0 1,1 0-1,0 0 1,0 0-1,0 0 1,0-1-1,0 1 0,0 0 1,0 0-1,0 0 1,0 0-1,1-1 1,-1 0-1,1-7-3366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3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11392,'0'0'6661,"7"9"-2779,1-2-3456,1-1-1,1 0 1,-1 0-1,1-1 1,11 4-1,14 7 14,13 12-276,84 63 0,-122-82-336,0-1 1,-1 1-1,0 1 1,12 17-1,-16-21-579,-1 1 0,0 0 0,-1 0-1,0 0 1,3 8 0,-5-8-1554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4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0 433 8576,'7'-4'1220,"-1"0"1,0 0 0,1 1-1,0 0 1,0 0 0,13-4-1,-7 3 209,97-23 1947,-53 11-2413,57-16 166,116-50 0,-174 58-971,38-18 33,101-28-1,-62 37-193,172-19 0,-294 50-40,0 0 0,0-2 0,12-4 0,-5 2-1289,-13 5 310,-9 20-8947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4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0 199 8832,'0'-7'1196,"1"0"0,-1-1 0,1 1 1,0 0-1,0 0 0,5-11 0,-4 13-871,0 1 0,0-1 0,1 1-1,0 0 1,0 0 0,0 0 0,0 0 0,0 1-1,1-1 1,7-5 0,2 0-34,0 1 0,1 0 0,0 1 0,0 1-1,23-8 1,78-16 748,-106 29-789,0-1-1,-1 1 1,16 0-1,-21 1-176,-1 0-1,0 0 1,0 0-1,0 0 0,0 1 1,0-1-1,0 1 1,0-1-1,0 1 1,0 0-1,0 0 0,0 0 1,0 0-1,0 0 1,-1 0-1,1 1 1,0-1-1,-1 0 1,1 1-1,-1 0 0,3 2 1,-2 1-6,0 1 0,0-1 0,0 0 0,-1 0 0,0 1 0,0-1 0,0 1 0,-1-1 0,1 9 0,-2 7 34,-4 24 0,3-32-72,-7 37 12,-27 83-1,14-54 7,13-50-58,5-18-11,1 1 0,0-1 0,0 1 1,0 14-1,3-23 15,0 1 0,0-1 0,0 0 0,0 1 0,1-1 0,0 0 0,0 1 0,0-1-1,0 0 1,0 0 0,0 0 0,1 0 0,0 0 0,-1 0 0,1 0 0,0 0 0,1-1 0,-1 1 0,3 2 0,0-2-2,-1 0 1,0 0-1,1-1 1,-1 1-1,1-1 1,0-1-1,0 1 1,0 0-1,0-1 1,0 0-1,0 0 1,0-1-1,10 1 1,-1-2 93,1 1 1,-1-2 0,24-5 0,-29 4-33,0-1 1,0 1 0,-1-1-1,1-1 1,11-8 0,11-5 2,-19 11-1005,20-14-1,7-12-8382,-29 24 4367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5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 10880,'0'-1'165,"-1"0"384,0 0 0,0 1 0,0-1 0,0 0 0,0 0-1,-8-2 7103,10 17-6382,0-10-1182,1 0 1,0-1-1,0 1 1,0 0-1,0-1 1,1 0-1,0 1 1,-1-1-1,1 0 1,0 0-1,1-1 1,-1 1-1,5 2 1,-2-1-79,0 0 1,1-1-1,0 1 0,0-1 1,0-1-1,11 4 1,15 1-10,41 7-4016,-50-9-2000,-5-4 1419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5.6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10624,'0'25'7516,"1"5"-3684,9 137-2290,3-64-581,10 61-269,-6-23-978,-2-9-2971,-10-105-1032,11 32-1,-11-45 141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7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 7296,'-5'-17'13109,"11"32"-12384,20 25 243,-16-24-736,0 0 1,1-1 0,15 17 0,-3-10 43,1-1 0,1-1 1,1-1-1,45 25 0,121 46 919,-67-45-145,-117-42-861,5 0 54,-12-3-285,4-6-5094,1-7 1813,2-1-1887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06:17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98 360 9600,'0'0'9823,"0"9"-9311,0-4-224,0 9-192,0-6-160,5 15 32,1-9-960,4 0-384,1-5-991,4 0-417,-4 1-1440</inkml:trace>
  <inkml:trace contextRef="#ctx0" brushRef="#br0" timeOffset="1">25 9 9728,'-19'-9'4512,"13"9"-3232,17 0-9664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7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 9728,'-1'0'3120,"0"1"-2957,0 0 1,0 0 0,0 0 0,0 0 0,0 0 0,0 0 0,0 0 0,0 0-1,1 0 1,-1 0 0,1 0 0,-1 1 0,0-1 0,1 0 0,0 0 0,-1 0-1,1 1 1,0-1 0,0 3 0,-2 31 1179,3-24-1046,-1-6-166,4 261 3866,-2 2-2236,-3-146-1586,-20 329 33,19-437-202,-7 115-268,9-128 248,0-1 1,0 0 0,0 0 0,0 1 0,0-1 0,0 0 0,0 1 0,0-1-1,0 0 1,0 0 0,0 1 0,0-1 0,0 0 0,0 1 0,0-1 0,0 0-1,0 0 1,0 1 0,1-1 0,-1 0 0,0 0 0,0 1 0,0-1 0,0 0 0,1 0-1,-1 1 1,0-1 0,0 0 0,0 0 0,1 0 0,-1 0 0,0 1 0,0-1-1,1 0 1,-1 0 0,0 0 0,1 0 0,9-7-781,7-16-1044,4-19-2636,-11 20-182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8.1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 7936,'-2'-5'5748,"-1"15"1303,5 29-5205,11 61 0,-2-27-1612,21 215-458,-26-263-608,0-17-407,-6-8 1141,1 0 1,-1 0-1,0 0 1,1 0-1,-1 0 1,0 0-1,1 0 1,-1 0-1,0 0 1,1 0-1,-1 0 1,0 0-1,0 0 1,1 0-1,-1-1 1,0 1-1,1 0 1,-1 0-1,0 0 1,0 0-1,1-1 1,-1 1-1,0 0 1,0 0-1,0-1 1,1 1-1,-1 0 1,0 0-1,0-1 1,0 1-1,1-1-115,-1 0-1,1 1 1,0-1-1,-1 1 1,1-1-1,-1 1 1,1-1-1,0 1 1,-1-1-1,1 1 1,0-1-1,0 1 1,-1 0-1,1-1 1,0 1-1,0 0 1,0 0-1,-1 0 1,1 0-1,0-1 1,0 1-1,0 0 1,0 0-1,-1 1 0,1-1 1,0 0-1,1 0 1,18 5-4128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74 7808,'0'19'9594,"0"-18"-9472,1-1-1,0 1 1,-1 0-1,1 0 1,0-1-1,0 1 1,0-1-1,-1 1 1,1-1-1,0 1 1,0-1-1,0 0 1,1 1-1,6 1 198,1-1-1,-1 1 0,1-2 0,0 1 0,-1-1 0,1-1 0,0 1 0,-1-1 0,1-1 0,-1 0 0,1 0 0,-1 0 1,13-7-1,44-34 554,-30 18-822,-31 23-87,-1-1 22,0 1 0,1 0-1,0-1 1,0 1 0,-1 1 0,9-4-1,-12 6-50,0-1 1,1 0-1,-1 0 0,0 0 0,1 1 0,-1-1 0,0 0 0,1 0 0,-1 1 1,0-1-1,0 0 0,1 1 0,-1-1 0,0 0 0,0 1 0,0-1 0,1 0 1,-1 1-1,0-1 0,0 0 0,0 1 0,0-1 0,0 1 0,0-1 0,0 0 1,0 1-1,0-1 0,0 1 0,0 19-3273,1-4-643,3-2-594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2:59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74 9472,'-15'9'9631,"16"-9"-9479,0-1 0,0 1-1,-1 0 1,1-1 0,0 1-1,0 0 1,0-1 0,0 1 0,-1-1-1,1 1 1,0-1 0,0-1-1,9-4 421,26-6 276,1 0-1,61-9 0,-68 15-1730,3 2-4376,-27 4 3050,1 0 0,0-1 0,0-1 0,7-1 0,7-5-2073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30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11264,'0'0'9674,"16"0"-7285,93 9 1803,45 0-2397,-2-1-1563,-43 1 649,-64-4-733,-24-3-4,26 2 149,-46-4-805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3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379 34 4864,'1'-2'227,"0"-1"23,0 1 0,0 0 0,0 0 0,0 0 0,1 0-1,-1 0 1,0 0 0,1 0 0,0 0 0,2-2 0,-3 3 486,1-3 159,12 3 10279,-14 7-8806,0 16-83,-7 43 0,5-50-2079,-2-1 1,0 0 0,0 0 0,-1 0-1,-1-1 1,0 1 0,-9 11-1,-85 111 398,0 0-498,72-91-172,2 1 0,-20 52 0,27-56 241,11-28-124,2 0-1,-7 22 0,-1-4-466,13-30-150,1-4-250,1-25-4319,8-50-1,-3 53 1669,8 2-1151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31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22 10496,'-6'-9'1137,"-10"-3"9885,24 25-8883,5 4-1563,0 0 0,2-1 1,0 0-1,1-2 0,32 25 0,99 51 275,-102-65-630,-1 2 0,50 39-1,-66-43-58,0 2-1,-2 1 1,0 0 0,-2 2-1,-1 1 1,19 33-1,-28-37-107,34 52 223,-47-77-337,-1 1 0,1 0 0,-1 0 0,1-1 0,-1 1-1,1 0 1,-1 0 0,1 0 0,-1 0 0,0 0 0,0-1 0,1 1 0,-1 0 0,0 0 0,0 0 0,0 0 0,0 0 0,0 0 0,0 0 0,0 0 0,-1 0 0,1 0 0,0-1 0,0 1 0,-1 0 0,1 0 0,-1 0 0,1 0 0,0 0-1,-2 1 1,1-3-281,1 1 0,-1 0-1,0 0 1,1 0 0,-1-1-1,0 1 1,1 0-1,-1-1 1,1 1 0,-1-1-1,1 1 1,-1-1 0,1 1-1,-1-1 1,1 1-1,-1-1 1,-1-1-949,1 1 777,0 0 47,0 0 0,0 1 0,0-1 0,0 0 0,0 0 0,0 0 0,1 0 1,-1 0-1,0 0 0,1 0 0,-1 0 0,1 0 0,-1 0 0,1-1 0,-1 0 1,4-8-4431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32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18 9216,'-9'-1'6000,"17"-2"-643,20-2-1312,130 5-201,78 0-2894,74-8 74,-236 16-864,-73-8-232,0 1 0,-1-1-1,1 0 1,0 0 0,0 0 0,-1 0-1,1 1 1,0-1 0,-1 0-1,1 1 1,0-1 0,-1 0-1,1 1 1,-1-1 0,1 1-1,0-1 1,-1 1 0,1 0-1,-1-1 1,0 1 0,1-1-1,-1 1 1,1 0 0,-1-1-1,0 1 1,1 0 0,-1-1 0,0 1-1,0 0 1,0 0 0,0-1-1,1 1 1,-1 0 0,0 0-1,0-1 1,0 1 0,-1 1-1,1 1-751,0 0-1,0 1 1,-1-1 0,1 0-1,-1 0 1,0 0-1,-1 4 1,-2 4-3336,8 2-1349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32.8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 8704,'-2'-1'634,"1"0"0,-1 0 0,0 1 0,-12-3 11192,20 4-10786,76 36 1371,24-3-1482,-10-3-333,-53-19-201,-30-9-78,25 9 0,-10-3-3,-16-8-6302,4-20-5569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5T23:53:33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 9216,'-3'-3'14386,"1"13"-9460,1-2-6175,7 246 3926,3 180-2287,-8-356-296,-2-41-24,6 48 0,-5-52 81,0-16-614,1-14-896,11-30-8297,2 2 3683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848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39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05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799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35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28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86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53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12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4B40ED7-6C53-4223-B469-7D400FDEC16D}" type="datetimeFigureOut">
              <a:rPr lang="en-US" smtClean="0"/>
              <a:t>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5644FE5-FE22-46F6-8DC6-20B117E1877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00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09.xml"/><Relationship Id="rId299" Type="http://schemas.openxmlformats.org/officeDocument/2006/relationships/customXml" Target="../ink/ink900.xml"/><Relationship Id="rId21" Type="http://schemas.openxmlformats.org/officeDocument/2006/relationships/customXml" Target="../ink/ink761.xml"/><Relationship Id="rId63" Type="http://schemas.openxmlformats.org/officeDocument/2006/relationships/customXml" Target="../ink/ink782.xml"/><Relationship Id="rId159" Type="http://schemas.openxmlformats.org/officeDocument/2006/relationships/customXml" Target="../ink/ink830.xml"/><Relationship Id="rId324" Type="http://schemas.openxmlformats.org/officeDocument/2006/relationships/image" Target="../media/image926.png"/><Relationship Id="rId366" Type="http://schemas.openxmlformats.org/officeDocument/2006/relationships/image" Target="../media/image947.png"/><Relationship Id="rId170" Type="http://schemas.openxmlformats.org/officeDocument/2006/relationships/image" Target="../media/image849.png"/><Relationship Id="rId191" Type="http://schemas.openxmlformats.org/officeDocument/2006/relationships/customXml" Target="../ink/ink846.xml"/><Relationship Id="rId205" Type="http://schemas.openxmlformats.org/officeDocument/2006/relationships/customXml" Target="../ink/ink853.xml"/><Relationship Id="rId226" Type="http://schemas.openxmlformats.org/officeDocument/2006/relationships/image" Target="../media/image877.png"/><Relationship Id="rId247" Type="http://schemas.openxmlformats.org/officeDocument/2006/relationships/customXml" Target="../ink/ink874.xml"/><Relationship Id="rId107" Type="http://schemas.openxmlformats.org/officeDocument/2006/relationships/customXml" Target="../ink/ink804.xml"/><Relationship Id="rId268" Type="http://schemas.openxmlformats.org/officeDocument/2006/relationships/image" Target="../media/image898.png"/><Relationship Id="rId289" Type="http://schemas.openxmlformats.org/officeDocument/2006/relationships/customXml" Target="../ink/ink895.xml"/><Relationship Id="rId11" Type="http://schemas.openxmlformats.org/officeDocument/2006/relationships/customXml" Target="../ink/ink756.xml"/><Relationship Id="rId32" Type="http://schemas.openxmlformats.org/officeDocument/2006/relationships/image" Target="../media/image780.png"/><Relationship Id="rId53" Type="http://schemas.openxmlformats.org/officeDocument/2006/relationships/customXml" Target="../ink/ink777.xml"/><Relationship Id="rId74" Type="http://schemas.openxmlformats.org/officeDocument/2006/relationships/image" Target="../media/image801.png"/><Relationship Id="rId128" Type="http://schemas.openxmlformats.org/officeDocument/2006/relationships/image" Target="../media/image828.png"/><Relationship Id="rId149" Type="http://schemas.openxmlformats.org/officeDocument/2006/relationships/customXml" Target="../ink/ink825.xml"/><Relationship Id="rId314" Type="http://schemas.openxmlformats.org/officeDocument/2006/relationships/image" Target="../media/image921.png"/><Relationship Id="rId335" Type="http://schemas.openxmlformats.org/officeDocument/2006/relationships/customXml" Target="../ink/ink918.xml"/><Relationship Id="rId356" Type="http://schemas.openxmlformats.org/officeDocument/2006/relationships/image" Target="../media/image942.png"/><Relationship Id="rId377" Type="http://schemas.openxmlformats.org/officeDocument/2006/relationships/customXml" Target="../ink/ink939.xml"/><Relationship Id="rId5" Type="http://schemas.openxmlformats.org/officeDocument/2006/relationships/customXml" Target="../ink/ink753.xml"/><Relationship Id="rId95" Type="http://schemas.openxmlformats.org/officeDocument/2006/relationships/customXml" Target="../ink/ink798.xml"/><Relationship Id="rId160" Type="http://schemas.openxmlformats.org/officeDocument/2006/relationships/image" Target="../media/image844.png"/><Relationship Id="rId181" Type="http://schemas.openxmlformats.org/officeDocument/2006/relationships/customXml" Target="../ink/ink841.xml"/><Relationship Id="rId216" Type="http://schemas.openxmlformats.org/officeDocument/2006/relationships/image" Target="../media/image872.png"/><Relationship Id="rId237" Type="http://schemas.openxmlformats.org/officeDocument/2006/relationships/customXml" Target="../ink/ink869.xml"/><Relationship Id="rId258" Type="http://schemas.openxmlformats.org/officeDocument/2006/relationships/image" Target="../media/image893.png"/><Relationship Id="rId279" Type="http://schemas.openxmlformats.org/officeDocument/2006/relationships/customXml" Target="../ink/ink890.xml"/><Relationship Id="rId22" Type="http://schemas.openxmlformats.org/officeDocument/2006/relationships/image" Target="../media/image775.png"/><Relationship Id="rId43" Type="http://schemas.openxmlformats.org/officeDocument/2006/relationships/customXml" Target="../ink/ink772.xml"/><Relationship Id="rId64" Type="http://schemas.openxmlformats.org/officeDocument/2006/relationships/image" Target="../media/image796.png"/><Relationship Id="rId118" Type="http://schemas.openxmlformats.org/officeDocument/2006/relationships/image" Target="../media/image823.png"/><Relationship Id="rId139" Type="http://schemas.openxmlformats.org/officeDocument/2006/relationships/customXml" Target="../ink/ink820.xml"/><Relationship Id="rId290" Type="http://schemas.openxmlformats.org/officeDocument/2006/relationships/image" Target="../media/image909.png"/><Relationship Id="rId304" Type="http://schemas.openxmlformats.org/officeDocument/2006/relationships/image" Target="../media/image916.png"/><Relationship Id="rId325" Type="http://schemas.openxmlformats.org/officeDocument/2006/relationships/customXml" Target="../ink/ink913.xml"/><Relationship Id="rId346" Type="http://schemas.openxmlformats.org/officeDocument/2006/relationships/image" Target="../media/image937.png"/><Relationship Id="rId367" Type="http://schemas.openxmlformats.org/officeDocument/2006/relationships/customXml" Target="../ink/ink934.xml"/><Relationship Id="rId388" Type="http://schemas.openxmlformats.org/officeDocument/2006/relationships/image" Target="../media/image958.png"/><Relationship Id="rId85" Type="http://schemas.openxmlformats.org/officeDocument/2006/relationships/customXml" Target="../ink/ink793.xml"/><Relationship Id="rId150" Type="http://schemas.openxmlformats.org/officeDocument/2006/relationships/image" Target="../media/image839.png"/><Relationship Id="rId171" Type="http://schemas.openxmlformats.org/officeDocument/2006/relationships/customXml" Target="../ink/ink836.xml"/><Relationship Id="rId192" Type="http://schemas.openxmlformats.org/officeDocument/2006/relationships/image" Target="../media/image860.png"/><Relationship Id="rId206" Type="http://schemas.openxmlformats.org/officeDocument/2006/relationships/image" Target="../media/image867.png"/><Relationship Id="rId227" Type="http://schemas.openxmlformats.org/officeDocument/2006/relationships/customXml" Target="../ink/ink864.xml"/><Relationship Id="rId248" Type="http://schemas.openxmlformats.org/officeDocument/2006/relationships/image" Target="../media/image888.png"/><Relationship Id="rId269" Type="http://schemas.openxmlformats.org/officeDocument/2006/relationships/customXml" Target="../ink/ink885.xml"/><Relationship Id="rId12" Type="http://schemas.openxmlformats.org/officeDocument/2006/relationships/image" Target="../media/image770.png"/><Relationship Id="rId33" Type="http://schemas.openxmlformats.org/officeDocument/2006/relationships/customXml" Target="../ink/ink767.xml"/><Relationship Id="rId108" Type="http://schemas.openxmlformats.org/officeDocument/2006/relationships/image" Target="../media/image818.png"/><Relationship Id="rId129" Type="http://schemas.openxmlformats.org/officeDocument/2006/relationships/customXml" Target="../ink/ink815.xml"/><Relationship Id="rId280" Type="http://schemas.openxmlformats.org/officeDocument/2006/relationships/image" Target="../media/image904.png"/><Relationship Id="rId315" Type="http://schemas.openxmlformats.org/officeDocument/2006/relationships/customXml" Target="../ink/ink908.xml"/><Relationship Id="rId336" Type="http://schemas.openxmlformats.org/officeDocument/2006/relationships/image" Target="../media/image932.png"/><Relationship Id="rId357" Type="http://schemas.openxmlformats.org/officeDocument/2006/relationships/customXml" Target="../ink/ink929.xml"/><Relationship Id="rId54" Type="http://schemas.openxmlformats.org/officeDocument/2006/relationships/image" Target="../media/image791.png"/><Relationship Id="rId75" Type="http://schemas.openxmlformats.org/officeDocument/2006/relationships/customXml" Target="../ink/ink788.xml"/><Relationship Id="rId96" Type="http://schemas.openxmlformats.org/officeDocument/2006/relationships/image" Target="../media/image812.png"/><Relationship Id="rId140" Type="http://schemas.openxmlformats.org/officeDocument/2006/relationships/image" Target="../media/image834.png"/><Relationship Id="rId161" Type="http://schemas.openxmlformats.org/officeDocument/2006/relationships/customXml" Target="../ink/ink831.xml"/><Relationship Id="rId182" Type="http://schemas.openxmlformats.org/officeDocument/2006/relationships/image" Target="../media/image855.png"/><Relationship Id="rId217" Type="http://schemas.openxmlformats.org/officeDocument/2006/relationships/customXml" Target="../ink/ink859.xml"/><Relationship Id="rId378" Type="http://schemas.openxmlformats.org/officeDocument/2006/relationships/image" Target="../media/image953.png"/><Relationship Id="rId6" Type="http://schemas.openxmlformats.org/officeDocument/2006/relationships/image" Target="../media/image767.png"/><Relationship Id="rId238" Type="http://schemas.openxmlformats.org/officeDocument/2006/relationships/image" Target="../media/image883.png"/><Relationship Id="rId259" Type="http://schemas.openxmlformats.org/officeDocument/2006/relationships/customXml" Target="../ink/ink880.xml"/><Relationship Id="rId23" Type="http://schemas.openxmlformats.org/officeDocument/2006/relationships/customXml" Target="../ink/ink762.xml"/><Relationship Id="rId119" Type="http://schemas.openxmlformats.org/officeDocument/2006/relationships/customXml" Target="../ink/ink810.xml"/><Relationship Id="rId270" Type="http://schemas.openxmlformats.org/officeDocument/2006/relationships/image" Target="../media/image899.png"/><Relationship Id="rId291" Type="http://schemas.openxmlformats.org/officeDocument/2006/relationships/customXml" Target="../ink/ink896.xml"/><Relationship Id="rId305" Type="http://schemas.openxmlformats.org/officeDocument/2006/relationships/customXml" Target="../ink/ink903.xml"/><Relationship Id="rId326" Type="http://schemas.openxmlformats.org/officeDocument/2006/relationships/image" Target="../media/image927.png"/><Relationship Id="rId347" Type="http://schemas.openxmlformats.org/officeDocument/2006/relationships/customXml" Target="../ink/ink924.xml"/><Relationship Id="rId44" Type="http://schemas.openxmlformats.org/officeDocument/2006/relationships/image" Target="../media/image786.png"/><Relationship Id="rId65" Type="http://schemas.openxmlformats.org/officeDocument/2006/relationships/customXml" Target="../ink/ink783.xml"/><Relationship Id="rId86" Type="http://schemas.openxmlformats.org/officeDocument/2006/relationships/image" Target="../media/image807.png"/><Relationship Id="rId130" Type="http://schemas.openxmlformats.org/officeDocument/2006/relationships/image" Target="../media/image829.png"/><Relationship Id="rId151" Type="http://schemas.openxmlformats.org/officeDocument/2006/relationships/customXml" Target="../ink/ink826.xml"/><Relationship Id="rId368" Type="http://schemas.openxmlformats.org/officeDocument/2006/relationships/image" Target="../media/image948.png"/><Relationship Id="rId389" Type="http://schemas.openxmlformats.org/officeDocument/2006/relationships/customXml" Target="../ink/ink945.xml"/><Relationship Id="rId172" Type="http://schemas.openxmlformats.org/officeDocument/2006/relationships/image" Target="../media/image850.png"/><Relationship Id="rId193" Type="http://schemas.openxmlformats.org/officeDocument/2006/relationships/customXml" Target="../ink/ink847.xml"/><Relationship Id="rId207" Type="http://schemas.openxmlformats.org/officeDocument/2006/relationships/customXml" Target="../ink/ink854.xml"/><Relationship Id="rId228" Type="http://schemas.openxmlformats.org/officeDocument/2006/relationships/image" Target="../media/image878.png"/><Relationship Id="rId249" Type="http://schemas.openxmlformats.org/officeDocument/2006/relationships/customXml" Target="../ink/ink875.xml"/><Relationship Id="rId13" Type="http://schemas.openxmlformats.org/officeDocument/2006/relationships/customXml" Target="../ink/ink757.xml"/><Relationship Id="rId109" Type="http://schemas.openxmlformats.org/officeDocument/2006/relationships/customXml" Target="../ink/ink805.xml"/><Relationship Id="rId260" Type="http://schemas.openxmlformats.org/officeDocument/2006/relationships/image" Target="../media/image894.png"/><Relationship Id="rId281" Type="http://schemas.openxmlformats.org/officeDocument/2006/relationships/customXml" Target="../ink/ink891.xml"/><Relationship Id="rId316" Type="http://schemas.openxmlformats.org/officeDocument/2006/relationships/image" Target="../media/image922.png"/><Relationship Id="rId337" Type="http://schemas.openxmlformats.org/officeDocument/2006/relationships/customXml" Target="../ink/ink919.xml"/><Relationship Id="rId34" Type="http://schemas.openxmlformats.org/officeDocument/2006/relationships/image" Target="../media/image781.png"/><Relationship Id="rId55" Type="http://schemas.openxmlformats.org/officeDocument/2006/relationships/customXml" Target="../ink/ink778.xml"/><Relationship Id="rId76" Type="http://schemas.openxmlformats.org/officeDocument/2006/relationships/image" Target="../media/image802.png"/><Relationship Id="rId97" Type="http://schemas.openxmlformats.org/officeDocument/2006/relationships/customXml" Target="../ink/ink799.xml"/><Relationship Id="rId120" Type="http://schemas.openxmlformats.org/officeDocument/2006/relationships/image" Target="../media/image824.png"/><Relationship Id="rId141" Type="http://schemas.openxmlformats.org/officeDocument/2006/relationships/customXml" Target="../ink/ink821.xml"/><Relationship Id="rId358" Type="http://schemas.openxmlformats.org/officeDocument/2006/relationships/image" Target="../media/image943.png"/><Relationship Id="rId379" Type="http://schemas.openxmlformats.org/officeDocument/2006/relationships/customXml" Target="../ink/ink940.xml"/><Relationship Id="rId7" Type="http://schemas.openxmlformats.org/officeDocument/2006/relationships/customXml" Target="../ink/ink754.xml"/><Relationship Id="rId162" Type="http://schemas.openxmlformats.org/officeDocument/2006/relationships/image" Target="../media/image845.png"/><Relationship Id="rId183" Type="http://schemas.openxmlformats.org/officeDocument/2006/relationships/customXml" Target="../ink/ink842.xml"/><Relationship Id="rId218" Type="http://schemas.openxmlformats.org/officeDocument/2006/relationships/image" Target="../media/image873.png"/><Relationship Id="rId239" Type="http://schemas.openxmlformats.org/officeDocument/2006/relationships/customXml" Target="../ink/ink870.xml"/><Relationship Id="rId390" Type="http://schemas.openxmlformats.org/officeDocument/2006/relationships/image" Target="../media/image959.png"/><Relationship Id="rId250" Type="http://schemas.openxmlformats.org/officeDocument/2006/relationships/image" Target="../media/image889.png"/><Relationship Id="rId271" Type="http://schemas.openxmlformats.org/officeDocument/2006/relationships/customXml" Target="../ink/ink886.xml"/><Relationship Id="rId292" Type="http://schemas.openxmlformats.org/officeDocument/2006/relationships/image" Target="../media/image910.png"/><Relationship Id="rId306" Type="http://schemas.openxmlformats.org/officeDocument/2006/relationships/image" Target="../media/image917.png"/><Relationship Id="rId24" Type="http://schemas.openxmlformats.org/officeDocument/2006/relationships/image" Target="../media/image776.png"/><Relationship Id="rId45" Type="http://schemas.openxmlformats.org/officeDocument/2006/relationships/customXml" Target="../ink/ink773.xml"/><Relationship Id="rId66" Type="http://schemas.openxmlformats.org/officeDocument/2006/relationships/image" Target="../media/image797.png"/><Relationship Id="rId87" Type="http://schemas.openxmlformats.org/officeDocument/2006/relationships/customXml" Target="../ink/ink794.xml"/><Relationship Id="rId110" Type="http://schemas.openxmlformats.org/officeDocument/2006/relationships/image" Target="../media/image819.png"/><Relationship Id="rId131" Type="http://schemas.openxmlformats.org/officeDocument/2006/relationships/customXml" Target="../ink/ink816.xml"/><Relationship Id="rId327" Type="http://schemas.openxmlformats.org/officeDocument/2006/relationships/customXml" Target="../ink/ink914.xml"/><Relationship Id="rId348" Type="http://schemas.openxmlformats.org/officeDocument/2006/relationships/image" Target="../media/image938.png"/><Relationship Id="rId369" Type="http://schemas.openxmlformats.org/officeDocument/2006/relationships/customXml" Target="../ink/ink935.xml"/><Relationship Id="rId152" Type="http://schemas.openxmlformats.org/officeDocument/2006/relationships/image" Target="../media/image840.png"/><Relationship Id="rId173" Type="http://schemas.openxmlformats.org/officeDocument/2006/relationships/customXml" Target="../ink/ink837.xml"/><Relationship Id="rId194" Type="http://schemas.openxmlformats.org/officeDocument/2006/relationships/image" Target="../media/image861.png"/><Relationship Id="rId208" Type="http://schemas.openxmlformats.org/officeDocument/2006/relationships/image" Target="../media/image868.png"/><Relationship Id="rId229" Type="http://schemas.openxmlformats.org/officeDocument/2006/relationships/customXml" Target="../ink/ink865.xml"/><Relationship Id="rId380" Type="http://schemas.openxmlformats.org/officeDocument/2006/relationships/image" Target="../media/image954.png"/><Relationship Id="rId240" Type="http://schemas.openxmlformats.org/officeDocument/2006/relationships/image" Target="../media/image884.png"/><Relationship Id="rId261" Type="http://schemas.openxmlformats.org/officeDocument/2006/relationships/customXml" Target="../ink/ink881.xml"/><Relationship Id="rId14" Type="http://schemas.openxmlformats.org/officeDocument/2006/relationships/image" Target="../media/image771.png"/><Relationship Id="rId35" Type="http://schemas.openxmlformats.org/officeDocument/2006/relationships/customXml" Target="../ink/ink768.xml"/><Relationship Id="rId56" Type="http://schemas.openxmlformats.org/officeDocument/2006/relationships/image" Target="../media/image792.png"/><Relationship Id="rId77" Type="http://schemas.openxmlformats.org/officeDocument/2006/relationships/customXml" Target="../ink/ink789.xml"/><Relationship Id="rId100" Type="http://schemas.openxmlformats.org/officeDocument/2006/relationships/image" Target="../media/image814.png"/><Relationship Id="rId282" Type="http://schemas.openxmlformats.org/officeDocument/2006/relationships/image" Target="../media/image905.png"/><Relationship Id="rId317" Type="http://schemas.openxmlformats.org/officeDocument/2006/relationships/customXml" Target="../ink/ink909.xml"/><Relationship Id="rId338" Type="http://schemas.openxmlformats.org/officeDocument/2006/relationships/image" Target="../media/image933.png"/><Relationship Id="rId359" Type="http://schemas.openxmlformats.org/officeDocument/2006/relationships/customXml" Target="../ink/ink930.xml"/><Relationship Id="rId8" Type="http://schemas.openxmlformats.org/officeDocument/2006/relationships/image" Target="../media/image768.png"/><Relationship Id="rId98" Type="http://schemas.openxmlformats.org/officeDocument/2006/relationships/image" Target="../media/image813.png"/><Relationship Id="rId121" Type="http://schemas.openxmlformats.org/officeDocument/2006/relationships/customXml" Target="../ink/ink811.xml"/><Relationship Id="rId142" Type="http://schemas.openxmlformats.org/officeDocument/2006/relationships/image" Target="../media/image835.png"/><Relationship Id="rId163" Type="http://schemas.openxmlformats.org/officeDocument/2006/relationships/customXml" Target="../ink/ink832.xml"/><Relationship Id="rId184" Type="http://schemas.openxmlformats.org/officeDocument/2006/relationships/image" Target="../media/image856.png"/><Relationship Id="rId219" Type="http://schemas.openxmlformats.org/officeDocument/2006/relationships/customXml" Target="../ink/ink860.xml"/><Relationship Id="rId370" Type="http://schemas.openxmlformats.org/officeDocument/2006/relationships/image" Target="../media/image949.png"/><Relationship Id="rId391" Type="http://schemas.openxmlformats.org/officeDocument/2006/relationships/customXml" Target="../ink/ink946.xml"/><Relationship Id="rId230" Type="http://schemas.openxmlformats.org/officeDocument/2006/relationships/image" Target="../media/image879.png"/><Relationship Id="rId251" Type="http://schemas.openxmlformats.org/officeDocument/2006/relationships/customXml" Target="../ink/ink876.xml"/><Relationship Id="rId25" Type="http://schemas.openxmlformats.org/officeDocument/2006/relationships/customXml" Target="../ink/ink763.xml"/><Relationship Id="rId46" Type="http://schemas.openxmlformats.org/officeDocument/2006/relationships/image" Target="../media/image787.png"/><Relationship Id="rId67" Type="http://schemas.openxmlformats.org/officeDocument/2006/relationships/customXml" Target="../ink/ink784.xml"/><Relationship Id="rId272" Type="http://schemas.openxmlformats.org/officeDocument/2006/relationships/image" Target="../media/image900.png"/><Relationship Id="rId293" Type="http://schemas.openxmlformats.org/officeDocument/2006/relationships/customXml" Target="../ink/ink897.xml"/><Relationship Id="rId307" Type="http://schemas.openxmlformats.org/officeDocument/2006/relationships/customXml" Target="../ink/ink904.xml"/><Relationship Id="rId328" Type="http://schemas.openxmlformats.org/officeDocument/2006/relationships/image" Target="../media/image928.png"/><Relationship Id="rId349" Type="http://schemas.openxmlformats.org/officeDocument/2006/relationships/customXml" Target="../ink/ink925.xml"/><Relationship Id="rId88" Type="http://schemas.openxmlformats.org/officeDocument/2006/relationships/image" Target="../media/image808.png"/><Relationship Id="rId111" Type="http://schemas.openxmlformats.org/officeDocument/2006/relationships/customXml" Target="../ink/ink806.xml"/><Relationship Id="rId132" Type="http://schemas.openxmlformats.org/officeDocument/2006/relationships/image" Target="../media/image830.png"/><Relationship Id="rId153" Type="http://schemas.openxmlformats.org/officeDocument/2006/relationships/customXml" Target="../ink/ink827.xml"/><Relationship Id="rId174" Type="http://schemas.openxmlformats.org/officeDocument/2006/relationships/image" Target="../media/image851.png"/><Relationship Id="rId195" Type="http://schemas.openxmlformats.org/officeDocument/2006/relationships/customXml" Target="../ink/ink848.xml"/><Relationship Id="rId209" Type="http://schemas.openxmlformats.org/officeDocument/2006/relationships/customXml" Target="../ink/ink855.xml"/><Relationship Id="rId360" Type="http://schemas.openxmlformats.org/officeDocument/2006/relationships/image" Target="../media/image944.png"/><Relationship Id="rId381" Type="http://schemas.openxmlformats.org/officeDocument/2006/relationships/customXml" Target="../ink/ink941.xml"/><Relationship Id="rId220" Type="http://schemas.openxmlformats.org/officeDocument/2006/relationships/image" Target="../media/image874.png"/><Relationship Id="rId241" Type="http://schemas.openxmlformats.org/officeDocument/2006/relationships/customXml" Target="../ink/ink871.xml"/><Relationship Id="rId15" Type="http://schemas.openxmlformats.org/officeDocument/2006/relationships/customXml" Target="../ink/ink758.xml"/><Relationship Id="rId36" Type="http://schemas.openxmlformats.org/officeDocument/2006/relationships/image" Target="../media/image782.png"/><Relationship Id="rId57" Type="http://schemas.openxmlformats.org/officeDocument/2006/relationships/customXml" Target="../ink/ink779.xml"/><Relationship Id="rId262" Type="http://schemas.openxmlformats.org/officeDocument/2006/relationships/image" Target="../media/image895.png"/><Relationship Id="rId283" Type="http://schemas.openxmlformats.org/officeDocument/2006/relationships/customXml" Target="../ink/ink892.xml"/><Relationship Id="rId318" Type="http://schemas.openxmlformats.org/officeDocument/2006/relationships/image" Target="../media/image923.png"/><Relationship Id="rId339" Type="http://schemas.openxmlformats.org/officeDocument/2006/relationships/customXml" Target="../ink/ink920.xml"/><Relationship Id="rId78" Type="http://schemas.openxmlformats.org/officeDocument/2006/relationships/image" Target="../media/image803.png"/><Relationship Id="rId99" Type="http://schemas.openxmlformats.org/officeDocument/2006/relationships/customXml" Target="../ink/ink800.xml"/><Relationship Id="rId101" Type="http://schemas.openxmlformats.org/officeDocument/2006/relationships/customXml" Target="../ink/ink801.xml"/><Relationship Id="rId122" Type="http://schemas.openxmlformats.org/officeDocument/2006/relationships/image" Target="../media/image825.png"/><Relationship Id="rId143" Type="http://schemas.openxmlformats.org/officeDocument/2006/relationships/customXml" Target="../ink/ink822.xml"/><Relationship Id="rId164" Type="http://schemas.openxmlformats.org/officeDocument/2006/relationships/image" Target="../media/image846.png"/><Relationship Id="rId185" Type="http://schemas.openxmlformats.org/officeDocument/2006/relationships/customXml" Target="../ink/ink843.xml"/><Relationship Id="rId350" Type="http://schemas.openxmlformats.org/officeDocument/2006/relationships/image" Target="../media/image939.png"/><Relationship Id="rId371" Type="http://schemas.openxmlformats.org/officeDocument/2006/relationships/customXml" Target="../ink/ink936.xml"/><Relationship Id="rId9" Type="http://schemas.openxmlformats.org/officeDocument/2006/relationships/customXml" Target="../ink/ink755.xml"/><Relationship Id="rId210" Type="http://schemas.openxmlformats.org/officeDocument/2006/relationships/image" Target="../media/image869.png"/><Relationship Id="rId392" Type="http://schemas.openxmlformats.org/officeDocument/2006/relationships/image" Target="../media/image960.png"/><Relationship Id="rId26" Type="http://schemas.openxmlformats.org/officeDocument/2006/relationships/image" Target="../media/image777.png"/><Relationship Id="rId231" Type="http://schemas.openxmlformats.org/officeDocument/2006/relationships/customXml" Target="../ink/ink866.xml"/><Relationship Id="rId252" Type="http://schemas.openxmlformats.org/officeDocument/2006/relationships/image" Target="../media/image890.png"/><Relationship Id="rId273" Type="http://schemas.openxmlformats.org/officeDocument/2006/relationships/customXml" Target="../ink/ink887.xml"/><Relationship Id="rId294" Type="http://schemas.openxmlformats.org/officeDocument/2006/relationships/image" Target="../media/image911.png"/><Relationship Id="rId308" Type="http://schemas.openxmlformats.org/officeDocument/2006/relationships/image" Target="../media/image918.png"/><Relationship Id="rId329" Type="http://schemas.openxmlformats.org/officeDocument/2006/relationships/customXml" Target="../ink/ink915.xml"/><Relationship Id="rId47" Type="http://schemas.openxmlformats.org/officeDocument/2006/relationships/customXml" Target="../ink/ink774.xml"/><Relationship Id="rId68" Type="http://schemas.openxmlformats.org/officeDocument/2006/relationships/image" Target="../media/image798.png"/><Relationship Id="rId89" Type="http://schemas.openxmlformats.org/officeDocument/2006/relationships/customXml" Target="../ink/ink795.xml"/><Relationship Id="rId112" Type="http://schemas.openxmlformats.org/officeDocument/2006/relationships/image" Target="../media/image820.png"/><Relationship Id="rId133" Type="http://schemas.openxmlformats.org/officeDocument/2006/relationships/customXml" Target="../ink/ink817.xml"/><Relationship Id="rId154" Type="http://schemas.openxmlformats.org/officeDocument/2006/relationships/image" Target="../media/image841.png"/><Relationship Id="rId175" Type="http://schemas.openxmlformats.org/officeDocument/2006/relationships/customXml" Target="../ink/ink838.xml"/><Relationship Id="rId340" Type="http://schemas.openxmlformats.org/officeDocument/2006/relationships/image" Target="../media/image934.png"/><Relationship Id="rId361" Type="http://schemas.openxmlformats.org/officeDocument/2006/relationships/customXml" Target="../ink/ink931.xml"/><Relationship Id="rId196" Type="http://schemas.openxmlformats.org/officeDocument/2006/relationships/image" Target="../media/image862.png"/><Relationship Id="rId200" Type="http://schemas.openxmlformats.org/officeDocument/2006/relationships/image" Target="../media/image864.png"/><Relationship Id="rId382" Type="http://schemas.openxmlformats.org/officeDocument/2006/relationships/image" Target="../media/image955.png"/><Relationship Id="rId16" Type="http://schemas.openxmlformats.org/officeDocument/2006/relationships/image" Target="../media/image772.png"/><Relationship Id="rId221" Type="http://schemas.openxmlformats.org/officeDocument/2006/relationships/customXml" Target="../ink/ink861.xml"/><Relationship Id="rId242" Type="http://schemas.openxmlformats.org/officeDocument/2006/relationships/image" Target="../media/image885.png"/><Relationship Id="rId263" Type="http://schemas.openxmlformats.org/officeDocument/2006/relationships/customXml" Target="../ink/ink882.xml"/><Relationship Id="rId284" Type="http://schemas.openxmlformats.org/officeDocument/2006/relationships/image" Target="../media/image906.png"/><Relationship Id="rId319" Type="http://schemas.openxmlformats.org/officeDocument/2006/relationships/customXml" Target="../ink/ink910.xml"/><Relationship Id="rId37" Type="http://schemas.openxmlformats.org/officeDocument/2006/relationships/customXml" Target="../ink/ink769.xml"/><Relationship Id="rId58" Type="http://schemas.openxmlformats.org/officeDocument/2006/relationships/image" Target="../media/image793.png"/><Relationship Id="rId79" Type="http://schemas.openxmlformats.org/officeDocument/2006/relationships/customXml" Target="../ink/ink790.xml"/><Relationship Id="rId102" Type="http://schemas.openxmlformats.org/officeDocument/2006/relationships/image" Target="../media/image815.png"/><Relationship Id="rId123" Type="http://schemas.openxmlformats.org/officeDocument/2006/relationships/customXml" Target="../ink/ink812.xml"/><Relationship Id="rId144" Type="http://schemas.openxmlformats.org/officeDocument/2006/relationships/image" Target="../media/image836.png"/><Relationship Id="rId330" Type="http://schemas.openxmlformats.org/officeDocument/2006/relationships/image" Target="../media/image929.png"/><Relationship Id="rId90" Type="http://schemas.openxmlformats.org/officeDocument/2006/relationships/image" Target="../media/image809.png"/><Relationship Id="rId165" Type="http://schemas.openxmlformats.org/officeDocument/2006/relationships/customXml" Target="../ink/ink833.xml"/><Relationship Id="rId186" Type="http://schemas.openxmlformats.org/officeDocument/2006/relationships/image" Target="../media/image857.png"/><Relationship Id="rId351" Type="http://schemas.openxmlformats.org/officeDocument/2006/relationships/customXml" Target="../ink/ink926.xml"/><Relationship Id="rId372" Type="http://schemas.openxmlformats.org/officeDocument/2006/relationships/image" Target="../media/image950.png"/><Relationship Id="rId393" Type="http://schemas.openxmlformats.org/officeDocument/2006/relationships/customXml" Target="../ink/ink947.xml"/><Relationship Id="rId211" Type="http://schemas.openxmlformats.org/officeDocument/2006/relationships/customXml" Target="../ink/ink856.xml"/><Relationship Id="rId232" Type="http://schemas.openxmlformats.org/officeDocument/2006/relationships/image" Target="../media/image880.png"/><Relationship Id="rId253" Type="http://schemas.openxmlformats.org/officeDocument/2006/relationships/customXml" Target="../ink/ink877.xml"/><Relationship Id="rId274" Type="http://schemas.openxmlformats.org/officeDocument/2006/relationships/image" Target="../media/image901.png"/><Relationship Id="rId295" Type="http://schemas.openxmlformats.org/officeDocument/2006/relationships/customXml" Target="../ink/ink898.xml"/><Relationship Id="rId309" Type="http://schemas.openxmlformats.org/officeDocument/2006/relationships/customXml" Target="../ink/ink905.xml"/><Relationship Id="rId27" Type="http://schemas.openxmlformats.org/officeDocument/2006/relationships/customXml" Target="../ink/ink764.xml"/><Relationship Id="rId48" Type="http://schemas.openxmlformats.org/officeDocument/2006/relationships/image" Target="../media/image788.png"/><Relationship Id="rId69" Type="http://schemas.openxmlformats.org/officeDocument/2006/relationships/customXml" Target="../ink/ink785.xml"/><Relationship Id="rId113" Type="http://schemas.openxmlformats.org/officeDocument/2006/relationships/customXml" Target="../ink/ink807.xml"/><Relationship Id="rId134" Type="http://schemas.openxmlformats.org/officeDocument/2006/relationships/image" Target="../media/image831.png"/><Relationship Id="rId320" Type="http://schemas.openxmlformats.org/officeDocument/2006/relationships/image" Target="../media/image924.png"/><Relationship Id="rId80" Type="http://schemas.openxmlformats.org/officeDocument/2006/relationships/image" Target="../media/image804.png"/><Relationship Id="rId155" Type="http://schemas.openxmlformats.org/officeDocument/2006/relationships/customXml" Target="../ink/ink828.xml"/><Relationship Id="rId176" Type="http://schemas.openxmlformats.org/officeDocument/2006/relationships/image" Target="../media/image852.png"/><Relationship Id="rId197" Type="http://schemas.openxmlformats.org/officeDocument/2006/relationships/customXml" Target="../ink/ink849.xml"/><Relationship Id="rId341" Type="http://schemas.openxmlformats.org/officeDocument/2006/relationships/customXml" Target="../ink/ink921.xml"/><Relationship Id="rId362" Type="http://schemas.openxmlformats.org/officeDocument/2006/relationships/image" Target="../media/image945.png"/><Relationship Id="rId383" Type="http://schemas.openxmlformats.org/officeDocument/2006/relationships/customXml" Target="../ink/ink942.xml"/><Relationship Id="rId201" Type="http://schemas.openxmlformats.org/officeDocument/2006/relationships/customXml" Target="../ink/ink851.xml"/><Relationship Id="rId222" Type="http://schemas.openxmlformats.org/officeDocument/2006/relationships/image" Target="../media/image875.png"/><Relationship Id="rId243" Type="http://schemas.openxmlformats.org/officeDocument/2006/relationships/customXml" Target="../ink/ink872.xml"/><Relationship Id="rId264" Type="http://schemas.openxmlformats.org/officeDocument/2006/relationships/image" Target="../media/image896.png"/><Relationship Id="rId285" Type="http://schemas.openxmlformats.org/officeDocument/2006/relationships/customXml" Target="../ink/ink893.xml"/><Relationship Id="rId17" Type="http://schemas.openxmlformats.org/officeDocument/2006/relationships/customXml" Target="../ink/ink759.xml"/><Relationship Id="rId38" Type="http://schemas.openxmlformats.org/officeDocument/2006/relationships/image" Target="../media/image783.png"/><Relationship Id="rId59" Type="http://schemas.openxmlformats.org/officeDocument/2006/relationships/customXml" Target="../ink/ink780.xml"/><Relationship Id="rId103" Type="http://schemas.openxmlformats.org/officeDocument/2006/relationships/customXml" Target="../ink/ink802.xml"/><Relationship Id="rId124" Type="http://schemas.openxmlformats.org/officeDocument/2006/relationships/image" Target="../media/image826.png"/><Relationship Id="rId310" Type="http://schemas.openxmlformats.org/officeDocument/2006/relationships/image" Target="../media/image919.png"/><Relationship Id="rId70" Type="http://schemas.openxmlformats.org/officeDocument/2006/relationships/image" Target="../media/image799.png"/><Relationship Id="rId91" Type="http://schemas.openxmlformats.org/officeDocument/2006/relationships/customXml" Target="../ink/ink796.xml"/><Relationship Id="rId145" Type="http://schemas.openxmlformats.org/officeDocument/2006/relationships/customXml" Target="../ink/ink823.xml"/><Relationship Id="rId166" Type="http://schemas.openxmlformats.org/officeDocument/2006/relationships/image" Target="../media/image847.png"/><Relationship Id="rId187" Type="http://schemas.openxmlformats.org/officeDocument/2006/relationships/customXml" Target="../ink/ink844.xml"/><Relationship Id="rId331" Type="http://schemas.openxmlformats.org/officeDocument/2006/relationships/customXml" Target="../ink/ink916.xml"/><Relationship Id="rId352" Type="http://schemas.openxmlformats.org/officeDocument/2006/relationships/image" Target="../media/image940.png"/><Relationship Id="rId373" Type="http://schemas.openxmlformats.org/officeDocument/2006/relationships/customXml" Target="../ink/ink937.xml"/><Relationship Id="rId394" Type="http://schemas.openxmlformats.org/officeDocument/2006/relationships/image" Target="../media/image961.png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870.png"/><Relationship Id="rId233" Type="http://schemas.openxmlformats.org/officeDocument/2006/relationships/customXml" Target="../ink/ink867.xml"/><Relationship Id="rId254" Type="http://schemas.openxmlformats.org/officeDocument/2006/relationships/image" Target="../media/image891.png"/><Relationship Id="rId28" Type="http://schemas.openxmlformats.org/officeDocument/2006/relationships/image" Target="../media/image778.png"/><Relationship Id="rId49" Type="http://schemas.openxmlformats.org/officeDocument/2006/relationships/customXml" Target="../ink/ink775.xml"/><Relationship Id="rId114" Type="http://schemas.openxmlformats.org/officeDocument/2006/relationships/image" Target="../media/image821.png"/><Relationship Id="rId275" Type="http://schemas.openxmlformats.org/officeDocument/2006/relationships/customXml" Target="../ink/ink888.xml"/><Relationship Id="rId296" Type="http://schemas.openxmlformats.org/officeDocument/2006/relationships/image" Target="../media/image912.png"/><Relationship Id="rId300" Type="http://schemas.openxmlformats.org/officeDocument/2006/relationships/image" Target="../media/image914.png"/><Relationship Id="rId60" Type="http://schemas.openxmlformats.org/officeDocument/2006/relationships/image" Target="../media/image794.png"/><Relationship Id="rId81" Type="http://schemas.openxmlformats.org/officeDocument/2006/relationships/customXml" Target="../ink/ink791.xml"/><Relationship Id="rId135" Type="http://schemas.openxmlformats.org/officeDocument/2006/relationships/customXml" Target="../ink/ink818.xml"/><Relationship Id="rId156" Type="http://schemas.openxmlformats.org/officeDocument/2006/relationships/image" Target="../media/image842.png"/><Relationship Id="rId177" Type="http://schemas.openxmlformats.org/officeDocument/2006/relationships/customXml" Target="../ink/ink839.xml"/><Relationship Id="rId198" Type="http://schemas.openxmlformats.org/officeDocument/2006/relationships/image" Target="../media/image863.png"/><Relationship Id="rId321" Type="http://schemas.openxmlformats.org/officeDocument/2006/relationships/customXml" Target="../ink/ink911.xml"/><Relationship Id="rId342" Type="http://schemas.openxmlformats.org/officeDocument/2006/relationships/image" Target="../media/image935.png"/><Relationship Id="rId363" Type="http://schemas.openxmlformats.org/officeDocument/2006/relationships/customXml" Target="../ink/ink932.xml"/><Relationship Id="rId384" Type="http://schemas.openxmlformats.org/officeDocument/2006/relationships/image" Target="../media/image956.png"/><Relationship Id="rId202" Type="http://schemas.openxmlformats.org/officeDocument/2006/relationships/image" Target="../media/image865.png"/><Relationship Id="rId223" Type="http://schemas.openxmlformats.org/officeDocument/2006/relationships/customXml" Target="../ink/ink862.xml"/><Relationship Id="rId244" Type="http://schemas.openxmlformats.org/officeDocument/2006/relationships/image" Target="../media/image886.png"/><Relationship Id="rId18" Type="http://schemas.openxmlformats.org/officeDocument/2006/relationships/image" Target="../media/image773.png"/><Relationship Id="rId39" Type="http://schemas.openxmlformats.org/officeDocument/2006/relationships/customXml" Target="../ink/ink770.xml"/><Relationship Id="rId265" Type="http://schemas.openxmlformats.org/officeDocument/2006/relationships/customXml" Target="../ink/ink883.xml"/><Relationship Id="rId286" Type="http://schemas.openxmlformats.org/officeDocument/2006/relationships/image" Target="../media/image907.png"/><Relationship Id="rId50" Type="http://schemas.openxmlformats.org/officeDocument/2006/relationships/image" Target="../media/image789.png"/><Relationship Id="rId104" Type="http://schemas.openxmlformats.org/officeDocument/2006/relationships/image" Target="../media/image816.png"/><Relationship Id="rId125" Type="http://schemas.openxmlformats.org/officeDocument/2006/relationships/customXml" Target="../ink/ink813.xml"/><Relationship Id="rId146" Type="http://schemas.openxmlformats.org/officeDocument/2006/relationships/image" Target="../media/image837.png"/><Relationship Id="rId167" Type="http://schemas.openxmlformats.org/officeDocument/2006/relationships/customXml" Target="../ink/ink834.xml"/><Relationship Id="rId188" Type="http://schemas.openxmlformats.org/officeDocument/2006/relationships/image" Target="../media/image858.png"/><Relationship Id="rId311" Type="http://schemas.openxmlformats.org/officeDocument/2006/relationships/customXml" Target="../ink/ink906.xml"/><Relationship Id="rId332" Type="http://schemas.openxmlformats.org/officeDocument/2006/relationships/image" Target="../media/image930.png"/><Relationship Id="rId353" Type="http://schemas.openxmlformats.org/officeDocument/2006/relationships/customXml" Target="../ink/ink927.xml"/><Relationship Id="rId374" Type="http://schemas.openxmlformats.org/officeDocument/2006/relationships/image" Target="../media/image951.png"/><Relationship Id="rId395" Type="http://schemas.openxmlformats.org/officeDocument/2006/relationships/customXml" Target="../ink/ink948.xml"/><Relationship Id="rId71" Type="http://schemas.openxmlformats.org/officeDocument/2006/relationships/customXml" Target="../ink/ink786.xml"/><Relationship Id="rId92" Type="http://schemas.openxmlformats.org/officeDocument/2006/relationships/image" Target="../media/image810.png"/><Relationship Id="rId213" Type="http://schemas.openxmlformats.org/officeDocument/2006/relationships/customXml" Target="../ink/ink857.xml"/><Relationship Id="rId234" Type="http://schemas.openxmlformats.org/officeDocument/2006/relationships/image" Target="../media/image881.png"/><Relationship Id="rId2" Type="http://schemas.openxmlformats.org/officeDocument/2006/relationships/image" Target="../media/image765.png"/><Relationship Id="rId29" Type="http://schemas.openxmlformats.org/officeDocument/2006/relationships/customXml" Target="../ink/ink765.xml"/><Relationship Id="rId255" Type="http://schemas.openxmlformats.org/officeDocument/2006/relationships/customXml" Target="../ink/ink878.xml"/><Relationship Id="rId276" Type="http://schemas.openxmlformats.org/officeDocument/2006/relationships/image" Target="../media/image902.png"/><Relationship Id="rId297" Type="http://schemas.openxmlformats.org/officeDocument/2006/relationships/customXml" Target="../ink/ink899.xml"/><Relationship Id="rId40" Type="http://schemas.openxmlformats.org/officeDocument/2006/relationships/image" Target="../media/image784.png"/><Relationship Id="rId115" Type="http://schemas.openxmlformats.org/officeDocument/2006/relationships/customXml" Target="../ink/ink808.xml"/><Relationship Id="rId136" Type="http://schemas.openxmlformats.org/officeDocument/2006/relationships/image" Target="../media/image832.png"/><Relationship Id="rId157" Type="http://schemas.openxmlformats.org/officeDocument/2006/relationships/customXml" Target="../ink/ink829.xml"/><Relationship Id="rId178" Type="http://schemas.openxmlformats.org/officeDocument/2006/relationships/image" Target="../media/image853.png"/><Relationship Id="rId301" Type="http://schemas.openxmlformats.org/officeDocument/2006/relationships/customXml" Target="../ink/ink901.xml"/><Relationship Id="rId322" Type="http://schemas.openxmlformats.org/officeDocument/2006/relationships/image" Target="../media/image925.png"/><Relationship Id="rId343" Type="http://schemas.openxmlformats.org/officeDocument/2006/relationships/customXml" Target="../ink/ink922.xml"/><Relationship Id="rId364" Type="http://schemas.openxmlformats.org/officeDocument/2006/relationships/image" Target="../media/image946.png"/><Relationship Id="rId61" Type="http://schemas.openxmlformats.org/officeDocument/2006/relationships/customXml" Target="../ink/ink781.xml"/><Relationship Id="rId82" Type="http://schemas.openxmlformats.org/officeDocument/2006/relationships/image" Target="../media/image805.png"/><Relationship Id="rId199" Type="http://schemas.openxmlformats.org/officeDocument/2006/relationships/customXml" Target="../ink/ink850.xml"/><Relationship Id="rId203" Type="http://schemas.openxmlformats.org/officeDocument/2006/relationships/customXml" Target="../ink/ink852.xml"/><Relationship Id="rId385" Type="http://schemas.openxmlformats.org/officeDocument/2006/relationships/customXml" Target="../ink/ink943.xml"/><Relationship Id="rId19" Type="http://schemas.openxmlformats.org/officeDocument/2006/relationships/customXml" Target="../ink/ink760.xml"/><Relationship Id="rId224" Type="http://schemas.openxmlformats.org/officeDocument/2006/relationships/image" Target="../media/image876.png"/><Relationship Id="rId245" Type="http://schemas.openxmlformats.org/officeDocument/2006/relationships/customXml" Target="../ink/ink873.xml"/><Relationship Id="rId266" Type="http://schemas.openxmlformats.org/officeDocument/2006/relationships/image" Target="../media/image897.png"/><Relationship Id="rId287" Type="http://schemas.openxmlformats.org/officeDocument/2006/relationships/customXml" Target="../ink/ink894.xml"/><Relationship Id="rId30" Type="http://schemas.openxmlformats.org/officeDocument/2006/relationships/image" Target="../media/image779.png"/><Relationship Id="rId105" Type="http://schemas.openxmlformats.org/officeDocument/2006/relationships/customXml" Target="../ink/ink803.xml"/><Relationship Id="rId126" Type="http://schemas.openxmlformats.org/officeDocument/2006/relationships/image" Target="../media/image827.png"/><Relationship Id="rId147" Type="http://schemas.openxmlformats.org/officeDocument/2006/relationships/customXml" Target="../ink/ink824.xml"/><Relationship Id="rId168" Type="http://schemas.openxmlformats.org/officeDocument/2006/relationships/image" Target="../media/image848.png"/><Relationship Id="rId312" Type="http://schemas.openxmlformats.org/officeDocument/2006/relationships/image" Target="../media/image920.png"/><Relationship Id="rId333" Type="http://schemas.openxmlformats.org/officeDocument/2006/relationships/customXml" Target="../ink/ink917.xml"/><Relationship Id="rId354" Type="http://schemas.openxmlformats.org/officeDocument/2006/relationships/image" Target="../media/image941.png"/><Relationship Id="rId51" Type="http://schemas.openxmlformats.org/officeDocument/2006/relationships/customXml" Target="../ink/ink776.xml"/><Relationship Id="rId72" Type="http://schemas.openxmlformats.org/officeDocument/2006/relationships/image" Target="../media/image800.png"/><Relationship Id="rId93" Type="http://schemas.openxmlformats.org/officeDocument/2006/relationships/customXml" Target="../ink/ink797.xml"/><Relationship Id="rId189" Type="http://schemas.openxmlformats.org/officeDocument/2006/relationships/customXml" Target="../ink/ink845.xml"/><Relationship Id="rId375" Type="http://schemas.openxmlformats.org/officeDocument/2006/relationships/customXml" Target="../ink/ink938.xml"/><Relationship Id="rId396" Type="http://schemas.openxmlformats.org/officeDocument/2006/relationships/image" Target="../media/image962.png"/><Relationship Id="rId3" Type="http://schemas.openxmlformats.org/officeDocument/2006/relationships/customXml" Target="../ink/ink752.xml"/><Relationship Id="rId214" Type="http://schemas.openxmlformats.org/officeDocument/2006/relationships/image" Target="../media/image871.png"/><Relationship Id="rId235" Type="http://schemas.openxmlformats.org/officeDocument/2006/relationships/customXml" Target="../ink/ink868.xml"/><Relationship Id="rId256" Type="http://schemas.openxmlformats.org/officeDocument/2006/relationships/image" Target="../media/image892.png"/><Relationship Id="rId277" Type="http://schemas.openxmlformats.org/officeDocument/2006/relationships/customXml" Target="../ink/ink889.xml"/><Relationship Id="rId298" Type="http://schemas.openxmlformats.org/officeDocument/2006/relationships/image" Target="../media/image913.png"/><Relationship Id="rId116" Type="http://schemas.openxmlformats.org/officeDocument/2006/relationships/image" Target="../media/image822.png"/><Relationship Id="rId137" Type="http://schemas.openxmlformats.org/officeDocument/2006/relationships/customXml" Target="../ink/ink819.xml"/><Relationship Id="rId158" Type="http://schemas.openxmlformats.org/officeDocument/2006/relationships/image" Target="../media/image843.png"/><Relationship Id="rId302" Type="http://schemas.openxmlformats.org/officeDocument/2006/relationships/image" Target="../media/image915.png"/><Relationship Id="rId323" Type="http://schemas.openxmlformats.org/officeDocument/2006/relationships/customXml" Target="../ink/ink912.xml"/><Relationship Id="rId344" Type="http://schemas.openxmlformats.org/officeDocument/2006/relationships/image" Target="../media/image936.png"/><Relationship Id="rId20" Type="http://schemas.openxmlformats.org/officeDocument/2006/relationships/image" Target="../media/image774.png"/><Relationship Id="rId41" Type="http://schemas.openxmlformats.org/officeDocument/2006/relationships/customXml" Target="../ink/ink771.xml"/><Relationship Id="rId62" Type="http://schemas.openxmlformats.org/officeDocument/2006/relationships/image" Target="../media/image795.png"/><Relationship Id="rId83" Type="http://schemas.openxmlformats.org/officeDocument/2006/relationships/customXml" Target="../ink/ink792.xml"/><Relationship Id="rId179" Type="http://schemas.openxmlformats.org/officeDocument/2006/relationships/customXml" Target="../ink/ink840.xml"/><Relationship Id="rId365" Type="http://schemas.openxmlformats.org/officeDocument/2006/relationships/customXml" Target="../ink/ink933.xml"/><Relationship Id="rId386" Type="http://schemas.openxmlformats.org/officeDocument/2006/relationships/image" Target="../media/image957.png"/><Relationship Id="rId190" Type="http://schemas.openxmlformats.org/officeDocument/2006/relationships/image" Target="../media/image859.png"/><Relationship Id="rId204" Type="http://schemas.openxmlformats.org/officeDocument/2006/relationships/image" Target="../media/image866.png"/><Relationship Id="rId225" Type="http://schemas.openxmlformats.org/officeDocument/2006/relationships/customXml" Target="../ink/ink863.xml"/><Relationship Id="rId246" Type="http://schemas.openxmlformats.org/officeDocument/2006/relationships/image" Target="../media/image887.png"/><Relationship Id="rId267" Type="http://schemas.openxmlformats.org/officeDocument/2006/relationships/customXml" Target="../ink/ink884.xml"/><Relationship Id="rId288" Type="http://schemas.openxmlformats.org/officeDocument/2006/relationships/image" Target="../media/image908.png"/><Relationship Id="rId106" Type="http://schemas.openxmlformats.org/officeDocument/2006/relationships/image" Target="../media/image817.png"/><Relationship Id="rId127" Type="http://schemas.openxmlformats.org/officeDocument/2006/relationships/customXml" Target="../ink/ink814.xml"/><Relationship Id="rId313" Type="http://schemas.openxmlformats.org/officeDocument/2006/relationships/customXml" Target="../ink/ink907.xml"/><Relationship Id="rId10" Type="http://schemas.openxmlformats.org/officeDocument/2006/relationships/image" Target="../media/image769.png"/><Relationship Id="rId31" Type="http://schemas.openxmlformats.org/officeDocument/2006/relationships/customXml" Target="../ink/ink766.xml"/><Relationship Id="rId52" Type="http://schemas.openxmlformats.org/officeDocument/2006/relationships/image" Target="../media/image790.png"/><Relationship Id="rId73" Type="http://schemas.openxmlformats.org/officeDocument/2006/relationships/customXml" Target="../ink/ink787.xml"/><Relationship Id="rId94" Type="http://schemas.openxmlformats.org/officeDocument/2006/relationships/image" Target="../media/image811.png"/><Relationship Id="rId148" Type="http://schemas.openxmlformats.org/officeDocument/2006/relationships/image" Target="../media/image838.png"/><Relationship Id="rId169" Type="http://schemas.openxmlformats.org/officeDocument/2006/relationships/customXml" Target="../ink/ink835.xml"/><Relationship Id="rId334" Type="http://schemas.openxmlformats.org/officeDocument/2006/relationships/image" Target="../media/image931.png"/><Relationship Id="rId355" Type="http://schemas.openxmlformats.org/officeDocument/2006/relationships/customXml" Target="../ink/ink928.xml"/><Relationship Id="rId376" Type="http://schemas.openxmlformats.org/officeDocument/2006/relationships/image" Target="../media/image952.png"/><Relationship Id="rId4" Type="http://schemas.openxmlformats.org/officeDocument/2006/relationships/image" Target="../media/image766.png"/><Relationship Id="rId180" Type="http://schemas.openxmlformats.org/officeDocument/2006/relationships/image" Target="../media/image854.png"/><Relationship Id="rId215" Type="http://schemas.openxmlformats.org/officeDocument/2006/relationships/customXml" Target="../ink/ink858.xml"/><Relationship Id="rId236" Type="http://schemas.openxmlformats.org/officeDocument/2006/relationships/image" Target="../media/image882.png"/><Relationship Id="rId257" Type="http://schemas.openxmlformats.org/officeDocument/2006/relationships/customXml" Target="../ink/ink879.xml"/><Relationship Id="rId278" Type="http://schemas.openxmlformats.org/officeDocument/2006/relationships/image" Target="../media/image903.png"/><Relationship Id="rId303" Type="http://schemas.openxmlformats.org/officeDocument/2006/relationships/customXml" Target="../ink/ink902.xml"/><Relationship Id="rId42" Type="http://schemas.openxmlformats.org/officeDocument/2006/relationships/image" Target="../media/image785.png"/><Relationship Id="rId84" Type="http://schemas.openxmlformats.org/officeDocument/2006/relationships/image" Target="../media/image806.png"/><Relationship Id="rId138" Type="http://schemas.openxmlformats.org/officeDocument/2006/relationships/image" Target="../media/image833.png"/><Relationship Id="rId345" Type="http://schemas.openxmlformats.org/officeDocument/2006/relationships/customXml" Target="../ink/ink923.xml"/><Relationship Id="rId387" Type="http://schemas.openxmlformats.org/officeDocument/2006/relationships/customXml" Target="../ink/ink944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6.xml"/><Relationship Id="rId299" Type="http://schemas.openxmlformats.org/officeDocument/2006/relationships/customXml" Target="../ink/ink1097.xml"/><Relationship Id="rId303" Type="http://schemas.openxmlformats.org/officeDocument/2006/relationships/customXml" Target="../ink/ink1099.xml"/><Relationship Id="rId21" Type="http://schemas.openxmlformats.org/officeDocument/2006/relationships/customXml" Target="../ink/ink958.xml"/><Relationship Id="rId42" Type="http://schemas.openxmlformats.org/officeDocument/2006/relationships/image" Target="../media/image983.png"/><Relationship Id="rId63" Type="http://schemas.openxmlformats.org/officeDocument/2006/relationships/customXml" Target="../ink/ink979.xml"/><Relationship Id="rId84" Type="http://schemas.openxmlformats.org/officeDocument/2006/relationships/image" Target="../media/image1004.png"/><Relationship Id="rId138" Type="http://schemas.openxmlformats.org/officeDocument/2006/relationships/image" Target="../media/image1031.png"/><Relationship Id="rId159" Type="http://schemas.openxmlformats.org/officeDocument/2006/relationships/customXml" Target="../ink/ink1027.xml"/><Relationship Id="rId324" Type="http://schemas.openxmlformats.org/officeDocument/2006/relationships/image" Target="../media/image1124.png"/><Relationship Id="rId170" Type="http://schemas.openxmlformats.org/officeDocument/2006/relationships/image" Target="../media/image1047.png"/><Relationship Id="rId191" Type="http://schemas.openxmlformats.org/officeDocument/2006/relationships/customXml" Target="../ink/ink1043.xml"/><Relationship Id="rId205" Type="http://schemas.openxmlformats.org/officeDocument/2006/relationships/customXml" Target="../ink/ink1050.xml"/><Relationship Id="rId226" Type="http://schemas.openxmlformats.org/officeDocument/2006/relationships/image" Target="../media/image1075.png"/><Relationship Id="rId247" Type="http://schemas.openxmlformats.org/officeDocument/2006/relationships/customXml" Target="../ink/ink1071.xml"/><Relationship Id="rId107" Type="http://schemas.openxmlformats.org/officeDocument/2006/relationships/customXml" Target="../ink/ink1001.xml"/><Relationship Id="rId268" Type="http://schemas.openxmlformats.org/officeDocument/2006/relationships/image" Target="../media/image1096.png"/><Relationship Id="rId289" Type="http://schemas.openxmlformats.org/officeDocument/2006/relationships/customXml" Target="../ink/ink1092.xml"/><Relationship Id="rId11" Type="http://schemas.openxmlformats.org/officeDocument/2006/relationships/customXml" Target="../ink/ink953.xml"/><Relationship Id="rId32" Type="http://schemas.openxmlformats.org/officeDocument/2006/relationships/image" Target="../media/image978.png"/><Relationship Id="rId53" Type="http://schemas.openxmlformats.org/officeDocument/2006/relationships/customXml" Target="../ink/ink974.xml"/><Relationship Id="rId74" Type="http://schemas.openxmlformats.org/officeDocument/2006/relationships/image" Target="../media/image999.png"/><Relationship Id="rId128" Type="http://schemas.openxmlformats.org/officeDocument/2006/relationships/image" Target="../media/image1026.png"/><Relationship Id="rId149" Type="http://schemas.openxmlformats.org/officeDocument/2006/relationships/customXml" Target="../ink/ink1022.xml"/><Relationship Id="rId314" Type="http://schemas.openxmlformats.org/officeDocument/2006/relationships/image" Target="../media/image1119.png"/><Relationship Id="rId335" Type="http://schemas.openxmlformats.org/officeDocument/2006/relationships/customXml" Target="../ink/ink1115.xml"/><Relationship Id="rId5" Type="http://schemas.openxmlformats.org/officeDocument/2006/relationships/customXml" Target="../ink/ink950.xml"/><Relationship Id="rId95" Type="http://schemas.openxmlformats.org/officeDocument/2006/relationships/customXml" Target="../ink/ink995.xml"/><Relationship Id="rId160" Type="http://schemas.openxmlformats.org/officeDocument/2006/relationships/image" Target="../media/image1042.png"/><Relationship Id="rId181" Type="http://schemas.openxmlformats.org/officeDocument/2006/relationships/customXml" Target="../ink/ink1038.xml"/><Relationship Id="rId216" Type="http://schemas.openxmlformats.org/officeDocument/2006/relationships/image" Target="../media/image1070.png"/><Relationship Id="rId237" Type="http://schemas.openxmlformats.org/officeDocument/2006/relationships/customXml" Target="../ink/ink1066.xml"/><Relationship Id="rId258" Type="http://schemas.openxmlformats.org/officeDocument/2006/relationships/image" Target="../media/image1091.png"/><Relationship Id="rId279" Type="http://schemas.openxmlformats.org/officeDocument/2006/relationships/customXml" Target="../ink/ink1087.xml"/><Relationship Id="rId22" Type="http://schemas.openxmlformats.org/officeDocument/2006/relationships/image" Target="../media/image973.png"/><Relationship Id="rId43" Type="http://schemas.openxmlformats.org/officeDocument/2006/relationships/customXml" Target="../ink/ink969.xml"/><Relationship Id="rId64" Type="http://schemas.openxmlformats.org/officeDocument/2006/relationships/image" Target="../media/image994.png"/><Relationship Id="rId118" Type="http://schemas.openxmlformats.org/officeDocument/2006/relationships/image" Target="../media/image1021.png"/><Relationship Id="rId139" Type="http://schemas.openxmlformats.org/officeDocument/2006/relationships/customXml" Target="../ink/ink1017.xml"/><Relationship Id="rId290" Type="http://schemas.openxmlformats.org/officeDocument/2006/relationships/image" Target="../media/image1107.png"/><Relationship Id="rId304" Type="http://schemas.openxmlformats.org/officeDocument/2006/relationships/image" Target="../media/image1114.png"/><Relationship Id="rId325" Type="http://schemas.openxmlformats.org/officeDocument/2006/relationships/customXml" Target="../ink/ink1110.xml"/><Relationship Id="rId85" Type="http://schemas.openxmlformats.org/officeDocument/2006/relationships/customXml" Target="../ink/ink990.xml"/><Relationship Id="rId150" Type="http://schemas.openxmlformats.org/officeDocument/2006/relationships/image" Target="../media/image1037.png"/><Relationship Id="rId171" Type="http://schemas.openxmlformats.org/officeDocument/2006/relationships/customXml" Target="../ink/ink1033.xml"/><Relationship Id="rId192" Type="http://schemas.openxmlformats.org/officeDocument/2006/relationships/image" Target="../media/image1058.png"/><Relationship Id="rId206" Type="http://schemas.openxmlformats.org/officeDocument/2006/relationships/image" Target="../media/image1065.png"/><Relationship Id="rId227" Type="http://schemas.openxmlformats.org/officeDocument/2006/relationships/customXml" Target="../ink/ink1061.xml"/><Relationship Id="rId248" Type="http://schemas.openxmlformats.org/officeDocument/2006/relationships/image" Target="../media/image1086.png"/><Relationship Id="rId269" Type="http://schemas.openxmlformats.org/officeDocument/2006/relationships/customXml" Target="../ink/ink1082.xml"/><Relationship Id="rId12" Type="http://schemas.openxmlformats.org/officeDocument/2006/relationships/image" Target="../media/image968.png"/><Relationship Id="rId33" Type="http://schemas.openxmlformats.org/officeDocument/2006/relationships/customXml" Target="../ink/ink964.xml"/><Relationship Id="rId108" Type="http://schemas.openxmlformats.org/officeDocument/2006/relationships/image" Target="../media/image1016.png"/><Relationship Id="rId129" Type="http://schemas.openxmlformats.org/officeDocument/2006/relationships/customXml" Target="../ink/ink1012.xml"/><Relationship Id="rId280" Type="http://schemas.openxmlformats.org/officeDocument/2006/relationships/image" Target="../media/image1102.png"/><Relationship Id="rId315" Type="http://schemas.openxmlformats.org/officeDocument/2006/relationships/customXml" Target="../ink/ink1105.xml"/><Relationship Id="rId336" Type="http://schemas.openxmlformats.org/officeDocument/2006/relationships/image" Target="../media/image1130.png"/><Relationship Id="rId54" Type="http://schemas.openxmlformats.org/officeDocument/2006/relationships/image" Target="../media/image989.png"/><Relationship Id="rId75" Type="http://schemas.openxmlformats.org/officeDocument/2006/relationships/customXml" Target="../ink/ink985.xml"/><Relationship Id="rId96" Type="http://schemas.openxmlformats.org/officeDocument/2006/relationships/image" Target="../media/image1010.png"/><Relationship Id="rId140" Type="http://schemas.openxmlformats.org/officeDocument/2006/relationships/image" Target="../media/image1032.png"/><Relationship Id="rId161" Type="http://schemas.openxmlformats.org/officeDocument/2006/relationships/customXml" Target="../ink/ink1028.xml"/><Relationship Id="rId182" Type="http://schemas.openxmlformats.org/officeDocument/2006/relationships/image" Target="../media/image1053.png"/><Relationship Id="rId217" Type="http://schemas.openxmlformats.org/officeDocument/2006/relationships/customXml" Target="../ink/ink1056.xml"/><Relationship Id="rId6" Type="http://schemas.openxmlformats.org/officeDocument/2006/relationships/image" Target="../media/image965.png"/><Relationship Id="rId238" Type="http://schemas.openxmlformats.org/officeDocument/2006/relationships/image" Target="../media/image1081.png"/><Relationship Id="rId259" Type="http://schemas.openxmlformats.org/officeDocument/2006/relationships/customXml" Target="../ink/ink1077.xml"/><Relationship Id="rId23" Type="http://schemas.openxmlformats.org/officeDocument/2006/relationships/customXml" Target="../ink/ink959.xml"/><Relationship Id="rId119" Type="http://schemas.openxmlformats.org/officeDocument/2006/relationships/customXml" Target="../ink/ink1007.xml"/><Relationship Id="rId270" Type="http://schemas.openxmlformats.org/officeDocument/2006/relationships/image" Target="../media/image1097.png"/><Relationship Id="rId291" Type="http://schemas.openxmlformats.org/officeDocument/2006/relationships/customXml" Target="../ink/ink1093.xml"/><Relationship Id="rId305" Type="http://schemas.openxmlformats.org/officeDocument/2006/relationships/customXml" Target="../ink/ink1100.xml"/><Relationship Id="rId326" Type="http://schemas.openxmlformats.org/officeDocument/2006/relationships/image" Target="../media/image1125.png"/><Relationship Id="rId44" Type="http://schemas.openxmlformats.org/officeDocument/2006/relationships/image" Target="../media/image984.png"/><Relationship Id="rId65" Type="http://schemas.openxmlformats.org/officeDocument/2006/relationships/customXml" Target="../ink/ink980.xml"/><Relationship Id="rId86" Type="http://schemas.openxmlformats.org/officeDocument/2006/relationships/image" Target="../media/image1005.png"/><Relationship Id="rId130" Type="http://schemas.openxmlformats.org/officeDocument/2006/relationships/image" Target="../media/image1027.png"/><Relationship Id="rId151" Type="http://schemas.openxmlformats.org/officeDocument/2006/relationships/customXml" Target="../ink/ink1023.xml"/><Relationship Id="rId172" Type="http://schemas.openxmlformats.org/officeDocument/2006/relationships/image" Target="../media/image1048.png"/><Relationship Id="rId193" Type="http://schemas.openxmlformats.org/officeDocument/2006/relationships/customXml" Target="../ink/ink1044.xml"/><Relationship Id="rId207" Type="http://schemas.openxmlformats.org/officeDocument/2006/relationships/customXml" Target="../ink/ink1051.xml"/><Relationship Id="rId228" Type="http://schemas.openxmlformats.org/officeDocument/2006/relationships/image" Target="../media/image1076.png"/><Relationship Id="rId249" Type="http://schemas.openxmlformats.org/officeDocument/2006/relationships/customXml" Target="../ink/ink1072.xml"/><Relationship Id="rId13" Type="http://schemas.openxmlformats.org/officeDocument/2006/relationships/customXml" Target="../ink/ink954.xml"/><Relationship Id="rId109" Type="http://schemas.openxmlformats.org/officeDocument/2006/relationships/customXml" Target="../ink/ink1002.xml"/><Relationship Id="rId260" Type="http://schemas.openxmlformats.org/officeDocument/2006/relationships/image" Target="../media/image1092.png"/><Relationship Id="rId281" Type="http://schemas.openxmlformats.org/officeDocument/2006/relationships/customXml" Target="../ink/ink1088.xml"/><Relationship Id="rId316" Type="http://schemas.openxmlformats.org/officeDocument/2006/relationships/image" Target="../media/image1120.png"/><Relationship Id="rId337" Type="http://schemas.openxmlformats.org/officeDocument/2006/relationships/customXml" Target="../ink/ink1116.xml"/><Relationship Id="rId34" Type="http://schemas.openxmlformats.org/officeDocument/2006/relationships/image" Target="../media/image979.png"/><Relationship Id="rId55" Type="http://schemas.openxmlformats.org/officeDocument/2006/relationships/customXml" Target="../ink/ink975.xml"/><Relationship Id="rId76" Type="http://schemas.openxmlformats.org/officeDocument/2006/relationships/image" Target="../media/image1000.png"/><Relationship Id="rId97" Type="http://schemas.openxmlformats.org/officeDocument/2006/relationships/customXml" Target="../ink/ink996.xml"/><Relationship Id="rId120" Type="http://schemas.openxmlformats.org/officeDocument/2006/relationships/image" Target="../media/image1022.png"/><Relationship Id="rId141" Type="http://schemas.openxmlformats.org/officeDocument/2006/relationships/customXml" Target="../ink/ink1018.xml"/><Relationship Id="rId7" Type="http://schemas.openxmlformats.org/officeDocument/2006/relationships/customXml" Target="../ink/ink951.xml"/><Relationship Id="rId162" Type="http://schemas.openxmlformats.org/officeDocument/2006/relationships/image" Target="../media/image1043.png"/><Relationship Id="rId183" Type="http://schemas.openxmlformats.org/officeDocument/2006/relationships/customXml" Target="../ink/ink1039.xml"/><Relationship Id="rId218" Type="http://schemas.openxmlformats.org/officeDocument/2006/relationships/image" Target="../media/image1071.png"/><Relationship Id="rId239" Type="http://schemas.openxmlformats.org/officeDocument/2006/relationships/customXml" Target="../ink/ink1067.xml"/><Relationship Id="rId250" Type="http://schemas.openxmlformats.org/officeDocument/2006/relationships/image" Target="../media/image1087.png"/><Relationship Id="rId271" Type="http://schemas.openxmlformats.org/officeDocument/2006/relationships/customXml" Target="../ink/ink1083.xml"/><Relationship Id="rId292" Type="http://schemas.openxmlformats.org/officeDocument/2006/relationships/image" Target="../media/image1108.png"/><Relationship Id="rId306" Type="http://schemas.openxmlformats.org/officeDocument/2006/relationships/image" Target="../media/image1115.png"/><Relationship Id="rId24" Type="http://schemas.openxmlformats.org/officeDocument/2006/relationships/image" Target="../media/image974.png"/><Relationship Id="rId45" Type="http://schemas.openxmlformats.org/officeDocument/2006/relationships/customXml" Target="../ink/ink970.xml"/><Relationship Id="rId66" Type="http://schemas.openxmlformats.org/officeDocument/2006/relationships/image" Target="../media/image995.png"/><Relationship Id="rId87" Type="http://schemas.openxmlformats.org/officeDocument/2006/relationships/customXml" Target="../ink/ink991.xml"/><Relationship Id="rId110" Type="http://schemas.openxmlformats.org/officeDocument/2006/relationships/image" Target="../media/image1017.png"/><Relationship Id="rId131" Type="http://schemas.openxmlformats.org/officeDocument/2006/relationships/customXml" Target="../ink/ink1013.xml"/><Relationship Id="rId327" Type="http://schemas.openxmlformats.org/officeDocument/2006/relationships/customXml" Target="../ink/ink1111.xml"/><Relationship Id="rId152" Type="http://schemas.openxmlformats.org/officeDocument/2006/relationships/image" Target="../media/image1038.png"/><Relationship Id="rId173" Type="http://schemas.openxmlformats.org/officeDocument/2006/relationships/customXml" Target="../ink/ink1034.xml"/><Relationship Id="rId194" Type="http://schemas.openxmlformats.org/officeDocument/2006/relationships/image" Target="../media/image1059.png"/><Relationship Id="rId208" Type="http://schemas.openxmlformats.org/officeDocument/2006/relationships/image" Target="../media/image1066.png"/><Relationship Id="rId229" Type="http://schemas.openxmlformats.org/officeDocument/2006/relationships/customXml" Target="../ink/ink1062.xml"/><Relationship Id="rId240" Type="http://schemas.openxmlformats.org/officeDocument/2006/relationships/image" Target="../media/image1082.png"/><Relationship Id="rId261" Type="http://schemas.openxmlformats.org/officeDocument/2006/relationships/customXml" Target="../ink/ink1078.xml"/><Relationship Id="rId14" Type="http://schemas.openxmlformats.org/officeDocument/2006/relationships/image" Target="../media/image969.png"/><Relationship Id="rId35" Type="http://schemas.openxmlformats.org/officeDocument/2006/relationships/customXml" Target="../ink/ink965.xml"/><Relationship Id="rId56" Type="http://schemas.openxmlformats.org/officeDocument/2006/relationships/image" Target="../media/image990.png"/><Relationship Id="rId77" Type="http://schemas.openxmlformats.org/officeDocument/2006/relationships/customXml" Target="../ink/ink986.xml"/><Relationship Id="rId100" Type="http://schemas.openxmlformats.org/officeDocument/2006/relationships/image" Target="../media/image1012.png"/><Relationship Id="rId282" Type="http://schemas.openxmlformats.org/officeDocument/2006/relationships/image" Target="../media/image1103.png"/><Relationship Id="rId317" Type="http://schemas.openxmlformats.org/officeDocument/2006/relationships/customXml" Target="../ink/ink1106.xml"/><Relationship Id="rId338" Type="http://schemas.openxmlformats.org/officeDocument/2006/relationships/image" Target="../media/image1131.png"/><Relationship Id="rId8" Type="http://schemas.openxmlformats.org/officeDocument/2006/relationships/image" Target="../media/image966.png"/><Relationship Id="rId98" Type="http://schemas.openxmlformats.org/officeDocument/2006/relationships/image" Target="../media/image1011.png"/><Relationship Id="rId121" Type="http://schemas.openxmlformats.org/officeDocument/2006/relationships/customXml" Target="../ink/ink1008.xml"/><Relationship Id="rId142" Type="http://schemas.openxmlformats.org/officeDocument/2006/relationships/image" Target="../media/image1033.png"/><Relationship Id="rId163" Type="http://schemas.openxmlformats.org/officeDocument/2006/relationships/customXml" Target="../ink/ink1029.xml"/><Relationship Id="rId184" Type="http://schemas.openxmlformats.org/officeDocument/2006/relationships/image" Target="../media/image1054.png"/><Relationship Id="rId219" Type="http://schemas.openxmlformats.org/officeDocument/2006/relationships/customXml" Target="../ink/ink1057.xml"/><Relationship Id="rId230" Type="http://schemas.openxmlformats.org/officeDocument/2006/relationships/image" Target="../media/image1077.png"/><Relationship Id="rId251" Type="http://schemas.openxmlformats.org/officeDocument/2006/relationships/customXml" Target="../ink/ink1073.xml"/><Relationship Id="rId25" Type="http://schemas.openxmlformats.org/officeDocument/2006/relationships/customXml" Target="../ink/ink960.xml"/><Relationship Id="rId46" Type="http://schemas.openxmlformats.org/officeDocument/2006/relationships/image" Target="../media/image985.png"/><Relationship Id="rId67" Type="http://schemas.openxmlformats.org/officeDocument/2006/relationships/customXml" Target="../ink/ink981.xml"/><Relationship Id="rId116" Type="http://schemas.openxmlformats.org/officeDocument/2006/relationships/image" Target="../media/image1020.png"/><Relationship Id="rId137" Type="http://schemas.openxmlformats.org/officeDocument/2006/relationships/customXml" Target="../ink/ink1016.xml"/><Relationship Id="rId158" Type="http://schemas.openxmlformats.org/officeDocument/2006/relationships/image" Target="../media/image1041.png"/><Relationship Id="rId272" Type="http://schemas.openxmlformats.org/officeDocument/2006/relationships/image" Target="../media/image1098.png"/><Relationship Id="rId293" Type="http://schemas.openxmlformats.org/officeDocument/2006/relationships/customXml" Target="../ink/ink1094.xml"/><Relationship Id="rId302" Type="http://schemas.openxmlformats.org/officeDocument/2006/relationships/image" Target="../media/image1113.png"/><Relationship Id="rId307" Type="http://schemas.openxmlformats.org/officeDocument/2006/relationships/customXml" Target="../ink/ink1101.xml"/><Relationship Id="rId323" Type="http://schemas.openxmlformats.org/officeDocument/2006/relationships/customXml" Target="../ink/ink1109.xml"/><Relationship Id="rId328" Type="http://schemas.openxmlformats.org/officeDocument/2006/relationships/image" Target="../media/image1126.png"/><Relationship Id="rId344" Type="http://schemas.openxmlformats.org/officeDocument/2006/relationships/image" Target="../media/image1134.png"/><Relationship Id="rId20" Type="http://schemas.openxmlformats.org/officeDocument/2006/relationships/image" Target="../media/image972.png"/><Relationship Id="rId41" Type="http://schemas.openxmlformats.org/officeDocument/2006/relationships/customXml" Target="../ink/ink968.xml"/><Relationship Id="rId62" Type="http://schemas.openxmlformats.org/officeDocument/2006/relationships/image" Target="../media/image993.png"/><Relationship Id="rId83" Type="http://schemas.openxmlformats.org/officeDocument/2006/relationships/customXml" Target="../ink/ink989.xml"/><Relationship Id="rId88" Type="http://schemas.openxmlformats.org/officeDocument/2006/relationships/image" Target="../media/image1006.png"/><Relationship Id="rId111" Type="http://schemas.openxmlformats.org/officeDocument/2006/relationships/customXml" Target="../ink/ink1003.xml"/><Relationship Id="rId132" Type="http://schemas.openxmlformats.org/officeDocument/2006/relationships/image" Target="../media/image1028.png"/><Relationship Id="rId153" Type="http://schemas.openxmlformats.org/officeDocument/2006/relationships/customXml" Target="../ink/ink1024.xml"/><Relationship Id="rId174" Type="http://schemas.openxmlformats.org/officeDocument/2006/relationships/image" Target="../media/image1049.png"/><Relationship Id="rId179" Type="http://schemas.openxmlformats.org/officeDocument/2006/relationships/customXml" Target="../ink/ink1037.xml"/><Relationship Id="rId195" Type="http://schemas.openxmlformats.org/officeDocument/2006/relationships/customXml" Target="../ink/ink1045.xml"/><Relationship Id="rId209" Type="http://schemas.openxmlformats.org/officeDocument/2006/relationships/customXml" Target="../ink/ink1052.xml"/><Relationship Id="rId190" Type="http://schemas.openxmlformats.org/officeDocument/2006/relationships/image" Target="../media/image1057.png"/><Relationship Id="rId204" Type="http://schemas.openxmlformats.org/officeDocument/2006/relationships/image" Target="../media/image1064.png"/><Relationship Id="rId220" Type="http://schemas.openxmlformats.org/officeDocument/2006/relationships/image" Target="../media/image1072.png"/><Relationship Id="rId225" Type="http://schemas.openxmlformats.org/officeDocument/2006/relationships/customXml" Target="../ink/ink1060.xml"/><Relationship Id="rId241" Type="http://schemas.openxmlformats.org/officeDocument/2006/relationships/customXml" Target="../ink/ink1068.xml"/><Relationship Id="rId246" Type="http://schemas.openxmlformats.org/officeDocument/2006/relationships/image" Target="../media/image1085.png"/><Relationship Id="rId267" Type="http://schemas.openxmlformats.org/officeDocument/2006/relationships/customXml" Target="../ink/ink1081.xml"/><Relationship Id="rId288" Type="http://schemas.openxmlformats.org/officeDocument/2006/relationships/image" Target="../media/image1106.png"/><Relationship Id="rId15" Type="http://schemas.openxmlformats.org/officeDocument/2006/relationships/customXml" Target="../ink/ink955.xml"/><Relationship Id="rId36" Type="http://schemas.openxmlformats.org/officeDocument/2006/relationships/image" Target="../media/image980.png"/><Relationship Id="rId57" Type="http://schemas.openxmlformats.org/officeDocument/2006/relationships/customXml" Target="../ink/ink976.xml"/><Relationship Id="rId106" Type="http://schemas.openxmlformats.org/officeDocument/2006/relationships/image" Target="../media/image1015.png"/><Relationship Id="rId127" Type="http://schemas.openxmlformats.org/officeDocument/2006/relationships/customXml" Target="../ink/ink1011.xml"/><Relationship Id="rId262" Type="http://schemas.openxmlformats.org/officeDocument/2006/relationships/image" Target="../media/image1093.png"/><Relationship Id="rId283" Type="http://schemas.openxmlformats.org/officeDocument/2006/relationships/customXml" Target="../ink/ink1089.xml"/><Relationship Id="rId313" Type="http://schemas.openxmlformats.org/officeDocument/2006/relationships/customXml" Target="../ink/ink1104.xml"/><Relationship Id="rId318" Type="http://schemas.openxmlformats.org/officeDocument/2006/relationships/image" Target="../media/image1121.png"/><Relationship Id="rId339" Type="http://schemas.openxmlformats.org/officeDocument/2006/relationships/customXml" Target="../ink/ink1117.xml"/><Relationship Id="rId10" Type="http://schemas.openxmlformats.org/officeDocument/2006/relationships/image" Target="../media/image967.png"/><Relationship Id="rId31" Type="http://schemas.openxmlformats.org/officeDocument/2006/relationships/customXml" Target="../ink/ink963.xml"/><Relationship Id="rId52" Type="http://schemas.openxmlformats.org/officeDocument/2006/relationships/image" Target="../media/image988.png"/><Relationship Id="rId73" Type="http://schemas.openxmlformats.org/officeDocument/2006/relationships/customXml" Target="../ink/ink984.xml"/><Relationship Id="rId78" Type="http://schemas.openxmlformats.org/officeDocument/2006/relationships/image" Target="../media/image1001.png"/><Relationship Id="rId94" Type="http://schemas.openxmlformats.org/officeDocument/2006/relationships/image" Target="../media/image1009.png"/><Relationship Id="rId99" Type="http://schemas.openxmlformats.org/officeDocument/2006/relationships/customXml" Target="../ink/ink997.xml"/><Relationship Id="rId101" Type="http://schemas.openxmlformats.org/officeDocument/2006/relationships/customXml" Target="../ink/ink998.xml"/><Relationship Id="rId122" Type="http://schemas.openxmlformats.org/officeDocument/2006/relationships/image" Target="../media/image1023.png"/><Relationship Id="rId143" Type="http://schemas.openxmlformats.org/officeDocument/2006/relationships/customXml" Target="../ink/ink1019.xml"/><Relationship Id="rId148" Type="http://schemas.openxmlformats.org/officeDocument/2006/relationships/image" Target="../media/image1036.png"/><Relationship Id="rId164" Type="http://schemas.openxmlformats.org/officeDocument/2006/relationships/image" Target="../media/image1044.png"/><Relationship Id="rId169" Type="http://schemas.openxmlformats.org/officeDocument/2006/relationships/customXml" Target="../ink/ink1032.xml"/><Relationship Id="rId185" Type="http://schemas.openxmlformats.org/officeDocument/2006/relationships/customXml" Target="../ink/ink1040.xml"/><Relationship Id="rId334" Type="http://schemas.openxmlformats.org/officeDocument/2006/relationships/image" Target="../media/image1129.png"/><Relationship Id="rId4" Type="http://schemas.openxmlformats.org/officeDocument/2006/relationships/image" Target="../media/image964.png"/><Relationship Id="rId9" Type="http://schemas.openxmlformats.org/officeDocument/2006/relationships/customXml" Target="../ink/ink952.xml"/><Relationship Id="rId180" Type="http://schemas.openxmlformats.org/officeDocument/2006/relationships/image" Target="../media/image1052.png"/><Relationship Id="rId210" Type="http://schemas.openxmlformats.org/officeDocument/2006/relationships/image" Target="../media/image1067.png"/><Relationship Id="rId215" Type="http://schemas.openxmlformats.org/officeDocument/2006/relationships/customXml" Target="../ink/ink1055.xml"/><Relationship Id="rId236" Type="http://schemas.openxmlformats.org/officeDocument/2006/relationships/image" Target="../media/image1080.png"/><Relationship Id="rId257" Type="http://schemas.openxmlformats.org/officeDocument/2006/relationships/customXml" Target="../ink/ink1076.xml"/><Relationship Id="rId278" Type="http://schemas.openxmlformats.org/officeDocument/2006/relationships/image" Target="../media/image1101.png"/><Relationship Id="rId26" Type="http://schemas.openxmlformats.org/officeDocument/2006/relationships/image" Target="../media/image975.png"/><Relationship Id="rId231" Type="http://schemas.openxmlformats.org/officeDocument/2006/relationships/customXml" Target="../ink/ink1063.xml"/><Relationship Id="rId252" Type="http://schemas.openxmlformats.org/officeDocument/2006/relationships/image" Target="../media/image1088.png"/><Relationship Id="rId273" Type="http://schemas.openxmlformats.org/officeDocument/2006/relationships/customXml" Target="../ink/ink1084.xml"/><Relationship Id="rId294" Type="http://schemas.openxmlformats.org/officeDocument/2006/relationships/image" Target="../media/image1109.png"/><Relationship Id="rId308" Type="http://schemas.openxmlformats.org/officeDocument/2006/relationships/image" Target="../media/image1116.png"/><Relationship Id="rId329" Type="http://schemas.openxmlformats.org/officeDocument/2006/relationships/customXml" Target="../ink/ink1112.xml"/><Relationship Id="rId47" Type="http://schemas.openxmlformats.org/officeDocument/2006/relationships/customXml" Target="../ink/ink971.xml"/><Relationship Id="rId68" Type="http://schemas.openxmlformats.org/officeDocument/2006/relationships/image" Target="../media/image996.png"/><Relationship Id="rId89" Type="http://schemas.openxmlformats.org/officeDocument/2006/relationships/customXml" Target="../ink/ink992.xml"/><Relationship Id="rId112" Type="http://schemas.openxmlformats.org/officeDocument/2006/relationships/image" Target="../media/image1018.png"/><Relationship Id="rId133" Type="http://schemas.openxmlformats.org/officeDocument/2006/relationships/customXml" Target="../ink/ink1014.xml"/><Relationship Id="rId154" Type="http://schemas.openxmlformats.org/officeDocument/2006/relationships/image" Target="../media/image1039.png"/><Relationship Id="rId175" Type="http://schemas.openxmlformats.org/officeDocument/2006/relationships/customXml" Target="../ink/ink1035.xml"/><Relationship Id="rId340" Type="http://schemas.openxmlformats.org/officeDocument/2006/relationships/image" Target="../media/image1132.png"/><Relationship Id="rId196" Type="http://schemas.openxmlformats.org/officeDocument/2006/relationships/image" Target="../media/image1060.png"/><Relationship Id="rId200" Type="http://schemas.openxmlformats.org/officeDocument/2006/relationships/image" Target="../media/image1062.png"/><Relationship Id="rId16" Type="http://schemas.openxmlformats.org/officeDocument/2006/relationships/image" Target="../media/image970.png"/><Relationship Id="rId221" Type="http://schemas.openxmlformats.org/officeDocument/2006/relationships/customXml" Target="../ink/ink1058.xml"/><Relationship Id="rId242" Type="http://schemas.openxmlformats.org/officeDocument/2006/relationships/image" Target="../media/image1083.png"/><Relationship Id="rId263" Type="http://schemas.openxmlformats.org/officeDocument/2006/relationships/customXml" Target="../ink/ink1079.xml"/><Relationship Id="rId284" Type="http://schemas.openxmlformats.org/officeDocument/2006/relationships/image" Target="../media/image1104.png"/><Relationship Id="rId319" Type="http://schemas.openxmlformats.org/officeDocument/2006/relationships/customXml" Target="../ink/ink1107.xml"/><Relationship Id="rId37" Type="http://schemas.openxmlformats.org/officeDocument/2006/relationships/customXml" Target="../ink/ink966.xml"/><Relationship Id="rId58" Type="http://schemas.openxmlformats.org/officeDocument/2006/relationships/image" Target="../media/image991.png"/><Relationship Id="rId79" Type="http://schemas.openxmlformats.org/officeDocument/2006/relationships/customXml" Target="../ink/ink987.xml"/><Relationship Id="rId102" Type="http://schemas.openxmlformats.org/officeDocument/2006/relationships/image" Target="../media/image1013.png"/><Relationship Id="rId123" Type="http://schemas.openxmlformats.org/officeDocument/2006/relationships/customXml" Target="../ink/ink1009.xml"/><Relationship Id="rId144" Type="http://schemas.openxmlformats.org/officeDocument/2006/relationships/image" Target="../media/image1034.png"/><Relationship Id="rId330" Type="http://schemas.openxmlformats.org/officeDocument/2006/relationships/image" Target="../media/image1127.png"/><Relationship Id="rId90" Type="http://schemas.openxmlformats.org/officeDocument/2006/relationships/image" Target="../media/image1007.png"/><Relationship Id="rId165" Type="http://schemas.openxmlformats.org/officeDocument/2006/relationships/customXml" Target="../ink/ink1030.xml"/><Relationship Id="rId186" Type="http://schemas.openxmlformats.org/officeDocument/2006/relationships/image" Target="../media/image1055.png"/><Relationship Id="rId211" Type="http://schemas.openxmlformats.org/officeDocument/2006/relationships/customXml" Target="../ink/ink1053.xml"/><Relationship Id="rId232" Type="http://schemas.openxmlformats.org/officeDocument/2006/relationships/image" Target="../media/image1078.png"/><Relationship Id="rId253" Type="http://schemas.openxmlformats.org/officeDocument/2006/relationships/customXml" Target="../ink/ink1074.xml"/><Relationship Id="rId274" Type="http://schemas.openxmlformats.org/officeDocument/2006/relationships/image" Target="../media/image1099.png"/><Relationship Id="rId295" Type="http://schemas.openxmlformats.org/officeDocument/2006/relationships/customXml" Target="../ink/ink1095.xml"/><Relationship Id="rId309" Type="http://schemas.openxmlformats.org/officeDocument/2006/relationships/customXml" Target="../ink/ink1102.xml"/><Relationship Id="rId27" Type="http://schemas.openxmlformats.org/officeDocument/2006/relationships/customXml" Target="../ink/ink961.xml"/><Relationship Id="rId48" Type="http://schemas.openxmlformats.org/officeDocument/2006/relationships/image" Target="../media/image986.png"/><Relationship Id="rId69" Type="http://schemas.openxmlformats.org/officeDocument/2006/relationships/customXml" Target="../ink/ink982.xml"/><Relationship Id="rId113" Type="http://schemas.openxmlformats.org/officeDocument/2006/relationships/customXml" Target="../ink/ink1004.xml"/><Relationship Id="rId134" Type="http://schemas.openxmlformats.org/officeDocument/2006/relationships/image" Target="../media/image1029.png"/><Relationship Id="rId320" Type="http://schemas.openxmlformats.org/officeDocument/2006/relationships/image" Target="../media/image1122.png"/><Relationship Id="rId80" Type="http://schemas.openxmlformats.org/officeDocument/2006/relationships/image" Target="../media/image1002.png"/><Relationship Id="rId155" Type="http://schemas.openxmlformats.org/officeDocument/2006/relationships/customXml" Target="../ink/ink1025.xml"/><Relationship Id="rId176" Type="http://schemas.openxmlformats.org/officeDocument/2006/relationships/image" Target="../media/image1050.png"/><Relationship Id="rId197" Type="http://schemas.openxmlformats.org/officeDocument/2006/relationships/customXml" Target="../ink/ink1046.xml"/><Relationship Id="rId341" Type="http://schemas.openxmlformats.org/officeDocument/2006/relationships/customXml" Target="../ink/ink1118.xml"/><Relationship Id="rId201" Type="http://schemas.openxmlformats.org/officeDocument/2006/relationships/customXml" Target="../ink/ink1048.xml"/><Relationship Id="rId222" Type="http://schemas.openxmlformats.org/officeDocument/2006/relationships/image" Target="../media/image1073.png"/><Relationship Id="rId243" Type="http://schemas.openxmlformats.org/officeDocument/2006/relationships/customXml" Target="../ink/ink1069.xml"/><Relationship Id="rId264" Type="http://schemas.openxmlformats.org/officeDocument/2006/relationships/image" Target="../media/image1094.png"/><Relationship Id="rId285" Type="http://schemas.openxmlformats.org/officeDocument/2006/relationships/customXml" Target="../ink/ink1090.xml"/><Relationship Id="rId17" Type="http://schemas.openxmlformats.org/officeDocument/2006/relationships/customXml" Target="../ink/ink956.xml"/><Relationship Id="rId38" Type="http://schemas.openxmlformats.org/officeDocument/2006/relationships/image" Target="../media/image981.png"/><Relationship Id="rId59" Type="http://schemas.openxmlformats.org/officeDocument/2006/relationships/customXml" Target="../ink/ink977.xml"/><Relationship Id="rId103" Type="http://schemas.openxmlformats.org/officeDocument/2006/relationships/customXml" Target="../ink/ink999.xml"/><Relationship Id="rId124" Type="http://schemas.openxmlformats.org/officeDocument/2006/relationships/image" Target="../media/image1024.png"/><Relationship Id="rId310" Type="http://schemas.openxmlformats.org/officeDocument/2006/relationships/image" Target="../media/image1117.png"/><Relationship Id="rId70" Type="http://schemas.openxmlformats.org/officeDocument/2006/relationships/image" Target="../media/image997.png"/><Relationship Id="rId91" Type="http://schemas.openxmlformats.org/officeDocument/2006/relationships/customXml" Target="../ink/ink993.xml"/><Relationship Id="rId145" Type="http://schemas.openxmlformats.org/officeDocument/2006/relationships/customXml" Target="../ink/ink1020.xml"/><Relationship Id="rId166" Type="http://schemas.openxmlformats.org/officeDocument/2006/relationships/image" Target="../media/image1045.png"/><Relationship Id="rId187" Type="http://schemas.openxmlformats.org/officeDocument/2006/relationships/customXml" Target="../ink/ink1041.xml"/><Relationship Id="rId331" Type="http://schemas.openxmlformats.org/officeDocument/2006/relationships/customXml" Target="../ink/ink1113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68.png"/><Relationship Id="rId233" Type="http://schemas.openxmlformats.org/officeDocument/2006/relationships/customXml" Target="../ink/ink1064.xml"/><Relationship Id="rId254" Type="http://schemas.openxmlformats.org/officeDocument/2006/relationships/image" Target="../media/image1089.png"/><Relationship Id="rId28" Type="http://schemas.openxmlformats.org/officeDocument/2006/relationships/image" Target="../media/image976.png"/><Relationship Id="rId49" Type="http://schemas.openxmlformats.org/officeDocument/2006/relationships/customXml" Target="../ink/ink972.xml"/><Relationship Id="rId114" Type="http://schemas.openxmlformats.org/officeDocument/2006/relationships/image" Target="../media/image1019.png"/><Relationship Id="rId275" Type="http://schemas.openxmlformats.org/officeDocument/2006/relationships/customXml" Target="../ink/ink1085.xml"/><Relationship Id="rId296" Type="http://schemas.openxmlformats.org/officeDocument/2006/relationships/image" Target="../media/image1110.png"/><Relationship Id="rId300" Type="http://schemas.openxmlformats.org/officeDocument/2006/relationships/image" Target="../media/image1112.png"/><Relationship Id="rId60" Type="http://schemas.openxmlformats.org/officeDocument/2006/relationships/image" Target="../media/image992.png"/><Relationship Id="rId81" Type="http://schemas.openxmlformats.org/officeDocument/2006/relationships/customXml" Target="../ink/ink988.xml"/><Relationship Id="rId135" Type="http://schemas.openxmlformats.org/officeDocument/2006/relationships/customXml" Target="../ink/ink1015.xml"/><Relationship Id="rId156" Type="http://schemas.openxmlformats.org/officeDocument/2006/relationships/image" Target="../media/image1040.png"/><Relationship Id="rId177" Type="http://schemas.openxmlformats.org/officeDocument/2006/relationships/customXml" Target="../ink/ink1036.xml"/><Relationship Id="rId198" Type="http://schemas.openxmlformats.org/officeDocument/2006/relationships/image" Target="../media/image1061.png"/><Relationship Id="rId321" Type="http://schemas.openxmlformats.org/officeDocument/2006/relationships/customXml" Target="../ink/ink1108.xml"/><Relationship Id="rId342" Type="http://schemas.openxmlformats.org/officeDocument/2006/relationships/image" Target="../media/image1133.png"/><Relationship Id="rId202" Type="http://schemas.openxmlformats.org/officeDocument/2006/relationships/image" Target="../media/image1063.png"/><Relationship Id="rId223" Type="http://schemas.openxmlformats.org/officeDocument/2006/relationships/customXml" Target="../ink/ink1059.xml"/><Relationship Id="rId244" Type="http://schemas.openxmlformats.org/officeDocument/2006/relationships/image" Target="../media/image1084.png"/><Relationship Id="rId18" Type="http://schemas.openxmlformats.org/officeDocument/2006/relationships/image" Target="../media/image971.png"/><Relationship Id="rId39" Type="http://schemas.openxmlformats.org/officeDocument/2006/relationships/customXml" Target="../ink/ink967.xml"/><Relationship Id="rId265" Type="http://schemas.openxmlformats.org/officeDocument/2006/relationships/customXml" Target="../ink/ink1080.xml"/><Relationship Id="rId286" Type="http://schemas.openxmlformats.org/officeDocument/2006/relationships/image" Target="../media/image1105.png"/><Relationship Id="rId50" Type="http://schemas.openxmlformats.org/officeDocument/2006/relationships/image" Target="../media/image987.png"/><Relationship Id="rId104" Type="http://schemas.openxmlformats.org/officeDocument/2006/relationships/image" Target="../media/image1014.png"/><Relationship Id="rId125" Type="http://schemas.openxmlformats.org/officeDocument/2006/relationships/customXml" Target="../ink/ink1010.xml"/><Relationship Id="rId146" Type="http://schemas.openxmlformats.org/officeDocument/2006/relationships/image" Target="../media/image1035.png"/><Relationship Id="rId167" Type="http://schemas.openxmlformats.org/officeDocument/2006/relationships/customXml" Target="../ink/ink1031.xml"/><Relationship Id="rId188" Type="http://schemas.openxmlformats.org/officeDocument/2006/relationships/image" Target="../media/image1056.png"/><Relationship Id="rId311" Type="http://schemas.openxmlformats.org/officeDocument/2006/relationships/customXml" Target="../ink/ink1103.xml"/><Relationship Id="rId332" Type="http://schemas.openxmlformats.org/officeDocument/2006/relationships/image" Target="../media/image1128.png"/><Relationship Id="rId71" Type="http://schemas.openxmlformats.org/officeDocument/2006/relationships/customXml" Target="../ink/ink983.xml"/><Relationship Id="rId92" Type="http://schemas.openxmlformats.org/officeDocument/2006/relationships/image" Target="../media/image1008.png"/><Relationship Id="rId213" Type="http://schemas.openxmlformats.org/officeDocument/2006/relationships/customXml" Target="../ink/ink1054.xml"/><Relationship Id="rId234" Type="http://schemas.openxmlformats.org/officeDocument/2006/relationships/image" Target="../media/image1079.png"/><Relationship Id="rId2" Type="http://schemas.openxmlformats.org/officeDocument/2006/relationships/image" Target="../media/image963.png"/><Relationship Id="rId29" Type="http://schemas.openxmlformats.org/officeDocument/2006/relationships/customXml" Target="../ink/ink962.xml"/><Relationship Id="rId255" Type="http://schemas.openxmlformats.org/officeDocument/2006/relationships/customXml" Target="../ink/ink1075.xml"/><Relationship Id="rId276" Type="http://schemas.openxmlformats.org/officeDocument/2006/relationships/image" Target="../media/image1100.png"/><Relationship Id="rId297" Type="http://schemas.openxmlformats.org/officeDocument/2006/relationships/customXml" Target="../ink/ink1096.xml"/><Relationship Id="rId40" Type="http://schemas.openxmlformats.org/officeDocument/2006/relationships/image" Target="../media/image982.png"/><Relationship Id="rId115" Type="http://schemas.openxmlformats.org/officeDocument/2006/relationships/customXml" Target="../ink/ink1005.xml"/><Relationship Id="rId136" Type="http://schemas.openxmlformats.org/officeDocument/2006/relationships/image" Target="../media/image1030.png"/><Relationship Id="rId157" Type="http://schemas.openxmlformats.org/officeDocument/2006/relationships/customXml" Target="../ink/ink1026.xml"/><Relationship Id="rId178" Type="http://schemas.openxmlformats.org/officeDocument/2006/relationships/image" Target="../media/image1051.png"/><Relationship Id="rId301" Type="http://schemas.openxmlformats.org/officeDocument/2006/relationships/customXml" Target="../ink/ink1098.xml"/><Relationship Id="rId322" Type="http://schemas.openxmlformats.org/officeDocument/2006/relationships/image" Target="../media/image1123.png"/><Relationship Id="rId343" Type="http://schemas.openxmlformats.org/officeDocument/2006/relationships/customXml" Target="../ink/ink1119.xml"/><Relationship Id="rId61" Type="http://schemas.openxmlformats.org/officeDocument/2006/relationships/customXml" Target="../ink/ink978.xml"/><Relationship Id="rId82" Type="http://schemas.openxmlformats.org/officeDocument/2006/relationships/image" Target="../media/image1003.png"/><Relationship Id="rId199" Type="http://schemas.openxmlformats.org/officeDocument/2006/relationships/customXml" Target="../ink/ink1047.xml"/><Relationship Id="rId203" Type="http://schemas.openxmlformats.org/officeDocument/2006/relationships/customXml" Target="../ink/ink1049.xml"/><Relationship Id="rId19" Type="http://schemas.openxmlformats.org/officeDocument/2006/relationships/customXml" Target="../ink/ink957.xml"/><Relationship Id="rId224" Type="http://schemas.openxmlformats.org/officeDocument/2006/relationships/image" Target="../media/image1074.png"/><Relationship Id="rId245" Type="http://schemas.openxmlformats.org/officeDocument/2006/relationships/customXml" Target="../ink/ink1070.xml"/><Relationship Id="rId266" Type="http://schemas.openxmlformats.org/officeDocument/2006/relationships/image" Target="../media/image1095.png"/><Relationship Id="rId287" Type="http://schemas.openxmlformats.org/officeDocument/2006/relationships/customXml" Target="../ink/ink1091.xml"/><Relationship Id="rId30" Type="http://schemas.openxmlformats.org/officeDocument/2006/relationships/image" Target="../media/image977.png"/><Relationship Id="rId105" Type="http://schemas.openxmlformats.org/officeDocument/2006/relationships/customXml" Target="../ink/ink1000.xml"/><Relationship Id="rId126" Type="http://schemas.openxmlformats.org/officeDocument/2006/relationships/image" Target="../media/image1025.png"/><Relationship Id="rId147" Type="http://schemas.openxmlformats.org/officeDocument/2006/relationships/customXml" Target="../ink/ink1021.xml"/><Relationship Id="rId168" Type="http://schemas.openxmlformats.org/officeDocument/2006/relationships/image" Target="../media/image1046.png"/><Relationship Id="rId312" Type="http://schemas.openxmlformats.org/officeDocument/2006/relationships/image" Target="../media/image1118.png"/><Relationship Id="rId333" Type="http://schemas.openxmlformats.org/officeDocument/2006/relationships/customXml" Target="../ink/ink1114.xml"/><Relationship Id="rId51" Type="http://schemas.openxmlformats.org/officeDocument/2006/relationships/customXml" Target="../ink/ink973.xml"/><Relationship Id="rId72" Type="http://schemas.openxmlformats.org/officeDocument/2006/relationships/image" Target="../media/image998.png"/><Relationship Id="rId93" Type="http://schemas.openxmlformats.org/officeDocument/2006/relationships/customXml" Target="../ink/ink994.xml"/><Relationship Id="rId189" Type="http://schemas.openxmlformats.org/officeDocument/2006/relationships/customXml" Target="../ink/ink1042.xml"/><Relationship Id="rId3" Type="http://schemas.openxmlformats.org/officeDocument/2006/relationships/customXml" Target="../ink/ink949.xml"/><Relationship Id="rId214" Type="http://schemas.openxmlformats.org/officeDocument/2006/relationships/image" Target="../media/image1069.png"/><Relationship Id="rId235" Type="http://schemas.openxmlformats.org/officeDocument/2006/relationships/customXml" Target="../ink/ink1065.xml"/><Relationship Id="rId256" Type="http://schemas.openxmlformats.org/officeDocument/2006/relationships/image" Target="../media/image1090.png"/><Relationship Id="rId277" Type="http://schemas.openxmlformats.org/officeDocument/2006/relationships/customXml" Target="../ink/ink1086.xml"/><Relationship Id="rId298" Type="http://schemas.openxmlformats.org/officeDocument/2006/relationships/image" Target="../media/image1111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8.xml"/><Relationship Id="rId21" Type="http://schemas.openxmlformats.org/officeDocument/2006/relationships/customXml" Target="../ink/ink10.xml"/><Relationship Id="rId42" Type="http://schemas.openxmlformats.org/officeDocument/2006/relationships/image" Target="../media/image22.png"/><Relationship Id="rId63" Type="http://schemas.openxmlformats.org/officeDocument/2006/relationships/customXml" Target="../ink/ink31.xml"/><Relationship Id="rId84" Type="http://schemas.openxmlformats.org/officeDocument/2006/relationships/image" Target="../media/image43.png"/><Relationship Id="rId138" Type="http://schemas.openxmlformats.org/officeDocument/2006/relationships/image" Target="../media/image70.png"/><Relationship Id="rId159" Type="http://schemas.openxmlformats.org/officeDocument/2006/relationships/customXml" Target="../ink/ink79.xml"/><Relationship Id="rId170" Type="http://schemas.openxmlformats.org/officeDocument/2006/relationships/image" Target="../media/image86.png"/><Relationship Id="rId191" Type="http://schemas.openxmlformats.org/officeDocument/2006/relationships/customXml" Target="../ink/ink95.xml"/><Relationship Id="rId205" Type="http://schemas.openxmlformats.org/officeDocument/2006/relationships/customXml" Target="../ink/ink102.xml"/><Relationship Id="rId226" Type="http://schemas.openxmlformats.org/officeDocument/2006/relationships/image" Target="../media/image114.png"/><Relationship Id="rId107" Type="http://schemas.openxmlformats.org/officeDocument/2006/relationships/customXml" Target="../ink/ink53.xml"/><Relationship Id="rId11" Type="http://schemas.openxmlformats.org/officeDocument/2006/relationships/customXml" Target="../ink/ink5.xml"/><Relationship Id="rId32" Type="http://schemas.openxmlformats.org/officeDocument/2006/relationships/image" Target="../media/image17.png"/><Relationship Id="rId53" Type="http://schemas.openxmlformats.org/officeDocument/2006/relationships/customXml" Target="../ink/ink26.xml"/><Relationship Id="rId74" Type="http://schemas.openxmlformats.org/officeDocument/2006/relationships/image" Target="../media/image38.png"/><Relationship Id="rId128" Type="http://schemas.openxmlformats.org/officeDocument/2006/relationships/image" Target="../media/image65.png"/><Relationship Id="rId149" Type="http://schemas.openxmlformats.org/officeDocument/2006/relationships/customXml" Target="../ink/ink74.xml"/><Relationship Id="rId5" Type="http://schemas.openxmlformats.org/officeDocument/2006/relationships/customXml" Target="../ink/ink2.xml"/><Relationship Id="rId95" Type="http://schemas.openxmlformats.org/officeDocument/2006/relationships/customXml" Target="../ink/ink47.xml"/><Relationship Id="rId160" Type="http://schemas.openxmlformats.org/officeDocument/2006/relationships/image" Target="../media/image81.png"/><Relationship Id="rId181" Type="http://schemas.openxmlformats.org/officeDocument/2006/relationships/customXml" Target="../ink/ink90.xml"/><Relationship Id="rId216" Type="http://schemas.openxmlformats.org/officeDocument/2006/relationships/image" Target="../media/image109.png"/><Relationship Id="rId211" Type="http://schemas.openxmlformats.org/officeDocument/2006/relationships/customXml" Target="../ink/ink105.xml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Relationship Id="rId64" Type="http://schemas.openxmlformats.org/officeDocument/2006/relationships/image" Target="../media/image33.png"/><Relationship Id="rId69" Type="http://schemas.openxmlformats.org/officeDocument/2006/relationships/customXml" Target="../ink/ink34.xml"/><Relationship Id="rId113" Type="http://schemas.openxmlformats.org/officeDocument/2006/relationships/customXml" Target="../ink/ink56.xml"/><Relationship Id="rId118" Type="http://schemas.openxmlformats.org/officeDocument/2006/relationships/image" Target="../media/image60.png"/><Relationship Id="rId134" Type="http://schemas.openxmlformats.org/officeDocument/2006/relationships/image" Target="../media/image68.png"/><Relationship Id="rId139" Type="http://schemas.openxmlformats.org/officeDocument/2006/relationships/customXml" Target="../ink/ink69.xml"/><Relationship Id="rId80" Type="http://schemas.openxmlformats.org/officeDocument/2006/relationships/image" Target="../media/image41.png"/><Relationship Id="rId85" Type="http://schemas.openxmlformats.org/officeDocument/2006/relationships/customXml" Target="../ink/ink42.xml"/><Relationship Id="rId150" Type="http://schemas.openxmlformats.org/officeDocument/2006/relationships/image" Target="../media/image76.png"/><Relationship Id="rId155" Type="http://schemas.openxmlformats.org/officeDocument/2006/relationships/customXml" Target="../ink/ink77.xml"/><Relationship Id="rId171" Type="http://schemas.openxmlformats.org/officeDocument/2006/relationships/customXml" Target="../ink/ink85.xml"/><Relationship Id="rId176" Type="http://schemas.openxmlformats.org/officeDocument/2006/relationships/image" Target="../media/image89.png"/><Relationship Id="rId192" Type="http://schemas.openxmlformats.org/officeDocument/2006/relationships/image" Target="../media/image97.png"/><Relationship Id="rId197" Type="http://schemas.openxmlformats.org/officeDocument/2006/relationships/customXml" Target="../ink/ink98.xml"/><Relationship Id="rId206" Type="http://schemas.openxmlformats.org/officeDocument/2006/relationships/image" Target="../media/image104.png"/><Relationship Id="rId201" Type="http://schemas.openxmlformats.org/officeDocument/2006/relationships/customXml" Target="../ink/ink100.xml"/><Relationship Id="rId222" Type="http://schemas.openxmlformats.org/officeDocument/2006/relationships/image" Target="../media/image112.png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59" Type="http://schemas.openxmlformats.org/officeDocument/2006/relationships/customXml" Target="../ink/ink29.xml"/><Relationship Id="rId103" Type="http://schemas.openxmlformats.org/officeDocument/2006/relationships/customXml" Target="../ink/ink51.xml"/><Relationship Id="rId108" Type="http://schemas.openxmlformats.org/officeDocument/2006/relationships/image" Target="../media/image55.png"/><Relationship Id="rId124" Type="http://schemas.openxmlformats.org/officeDocument/2006/relationships/image" Target="../media/image63.png"/><Relationship Id="rId129" Type="http://schemas.openxmlformats.org/officeDocument/2006/relationships/customXml" Target="../ink/ink64.xml"/><Relationship Id="rId54" Type="http://schemas.openxmlformats.org/officeDocument/2006/relationships/image" Target="../media/image28.png"/><Relationship Id="rId70" Type="http://schemas.openxmlformats.org/officeDocument/2006/relationships/image" Target="../media/image36.png"/><Relationship Id="rId75" Type="http://schemas.openxmlformats.org/officeDocument/2006/relationships/customXml" Target="../ink/ink37.xml"/><Relationship Id="rId91" Type="http://schemas.openxmlformats.org/officeDocument/2006/relationships/customXml" Target="../ink/ink45.xml"/><Relationship Id="rId96" Type="http://schemas.openxmlformats.org/officeDocument/2006/relationships/image" Target="../media/image49.png"/><Relationship Id="rId140" Type="http://schemas.openxmlformats.org/officeDocument/2006/relationships/image" Target="../media/image71.png"/><Relationship Id="rId145" Type="http://schemas.openxmlformats.org/officeDocument/2006/relationships/customXml" Target="../ink/ink72.xml"/><Relationship Id="rId161" Type="http://schemas.openxmlformats.org/officeDocument/2006/relationships/customXml" Target="../ink/ink80.xml"/><Relationship Id="rId166" Type="http://schemas.openxmlformats.org/officeDocument/2006/relationships/image" Target="../media/image84.png"/><Relationship Id="rId182" Type="http://schemas.openxmlformats.org/officeDocument/2006/relationships/image" Target="../media/image92.png"/><Relationship Id="rId187" Type="http://schemas.openxmlformats.org/officeDocument/2006/relationships/customXml" Target="../ink/ink93.xml"/><Relationship Id="rId217" Type="http://schemas.openxmlformats.org/officeDocument/2006/relationships/customXml" Target="../ink/ink10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212" Type="http://schemas.openxmlformats.org/officeDocument/2006/relationships/image" Target="../media/image107.png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49" Type="http://schemas.openxmlformats.org/officeDocument/2006/relationships/customXml" Target="../ink/ink24.xml"/><Relationship Id="rId114" Type="http://schemas.openxmlformats.org/officeDocument/2006/relationships/image" Target="../media/image58.png"/><Relationship Id="rId119" Type="http://schemas.openxmlformats.org/officeDocument/2006/relationships/customXml" Target="../ink/ink59.xml"/><Relationship Id="rId44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customXml" Target="../ink/ink32.xml"/><Relationship Id="rId81" Type="http://schemas.openxmlformats.org/officeDocument/2006/relationships/customXml" Target="../ink/ink40.xml"/><Relationship Id="rId86" Type="http://schemas.openxmlformats.org/officeDocument/2006/relationships/image" Target="../media/image44.png"/><Relationship Id="rId130" Type="http://schemas.openxmlformats.org/officeDocument/2006/relationships/image" Target="../media/image66.png"/><Relationship Id="rId135" Type="http://schemas.openxmlformats.org/officeDocument/2006/relationships/customXml" Target="../ink/ink67.xml"/><Relationship Id="rId151" Type="http://schemas.openxmlformats.org/officeDocument/2006/relationships/customXml" Target="../ink/ink75.xml"/><Relationship Id="rId156" Type="http://schemas.openxmlformats.org/officeDocument/2006/relationships/image" Target="../media/image79.png"/><Relationship Id="rId177" Type="http://schemas.openxmlformats.org/officeDocument/2006/relationships/customXml" Target="../ink/ink88.xml"/><Relationship Id="rId198" Type="http://schemas.openxmlformats.org/officeDocument/2006/relationships/image" Target="../media/image100.png"/><Relationship Id="rId172" Type="http://schemas.openxmlformats.org/officeDocument/2006/relationships/image" Target="../media/image87.png"/><Relationship Id="rId193" Type="http://schemas.openxmlformats.org/officeDocument/2006/relationships/customXml" Target="../ink/ink96.xml"/><Relationship Id="rId202" Type="http://schemas.openxmlformats.org/officeDocument/2006/relationships/image" Target="../media/image102.png"/><Relationship Id="rId207" Type="http://schemas.openxmlformats.org/officeDocument/2006/relationships/customXml" Target="../ink/ink103.xml"/><Relationship Id="rId223" Type="http://schemas.openxmlformats.org/officeDocument/2006/relationships/customXml" Target="../ink/ink111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customXml" Target="../ink/ink54.xml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7.xml"/><Relationship Id="rId76" Type="http://schemas.openxmlformats.org/officeDocument/2006/relationships/image" Target="../media/image39.png"/><Relationship Id="rId97" Type="http://schemas.openxmlformats.org/officeDocument/2006/relationships/customXml" Target="../ink/ink48.xml"/><Relationship Id="rId104" Type="http://schemas.openxmlformats.org/officeDocument/2006/relationships/image" Target="../media/image53.png"/><Relationship Id="rId120" Type="http://schemas.openxmlformats.org/officeDocument/2006/relationships/image" Target="../media/image61.png"/><Relationship Id="rId125" Type="http://schemas.openxmlformats.org/officeDocument/2006/relationships/customXml" Target="../ink/ink62.xml"/><Relationship Id="rId141" Type="http://schemas.openxmlformats.org/officeDocument/2006/relationships/customXml" Target="../ink/ink70.xml"/><Relationship Id="rId146" Type="http://schemas.openxmlformats.org/officeDocument/2006/relationships/image" Target="../media/image74.png"/><Relationship Id="rId167" Type="http://schemas.openxmlformats.org/officeDocument/2006/relationships/customXml" Target="../ink/ink83.xml"/><Relationship Id="rId188" Type="http://schemas.openxmlformats.org/officeDocument/2006/relationships/image" Target="../media/image95.png"/><Relationship Id="rId7" Type="http://schemas.openxmlformats.org/officeDocument/2006/relationships/customXml" Target="../ink/ink3.xml"/><Relationship Id="rId71" Type="http://schemas.openxmlformats.org/officeDocument/2006/relationships/customXml" Target="../ink/ink35.xml"/><Relationship Id="rId92" Type="http://schemas.openxmlformats.org/officeDocument/2006/relationships/image" Target="../media/image47.png"/><Relationship Id="rId162" Type="http://schemas.openxmlformats.org/officeDocument/2006/relationships/image" Target="../media/image82.png"/><Relationship Id="rId183" Type="http://schemas.openxmlformats.org/officeDocument/2006/relationships/customXml" Target="../ink/ink91.xml"/><Relationship Id="rId213" Type="http://schemas.openxmlformats.org/officeDocument/2006/relationships/customXml" Target="../ink/ink106.xml"/><Relationship Id="rId218" Type="http://schemas.openxmlformats.org/officeDocument/2006/relationships/image" Target="../media/image110.png"/><Relationship Id="rId2" Type="http://schemas.openxmlformats.org/officeDocument/2006/relationships/image" Target="../media/image2.png"/><Relationship Id="rId29" Type="http://schemas.openxmlformats.org/officeDocument/2006/relationships/customXml" Target="../ink/ink14.xml"/><Relationship Id="rId24" Type="http://schemas.openxmlformats.org/officeDocument/2006/relationships/image" Target="../media/image13.png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66" Type="http://schemas.openxmlformats.org/officeDocument/2006/relationships/image" Target="../media/image34.png"/><Relationship Id="rId87" Type="http://schemas.openxmlformats.org/officeDocument/2006/relationships/customXml" Target="../ink/ink43.xml"/><Relationship Id="rId110" Type="http://schemas.openxmlformats.org/officeDocument/2006/relationships/image" Target="../media/image56.png"/><Relationship Id="rId115" Type="http://schemas.openxmlformats.org/officeDocument/2006/relationships/customXml" Target="../ink/ink57.xml"/><Relationship Id="rId131" Type="http://schemas.openxmlformats.org/officeDocument/2006/relationships/customXml" Target="../ink/ink65.xml"/><Relationship Id="rId136" Type="http://schemas.openxmlformats.org/officeDocument/2006/relationships/image" Target="../media/image69.png"/><Relationship Id="rId157" Type="http://schemas.openxmlformats.org/officeDocument/2006/relationships/customXml" Target="../ink/ink78.xml"/><Relationship Id="rId178" Type="http://schemas.openxmlformats.org/officeDocument/2006/relationships/image" Target="../media/image90.png"/><Relationship Id="rId61" Type="http://schemas.openxmlformats.org/officeDocument/2006/relationships/customXml" Target="../ink/ink30.xml"/><Relationship Id="rId82" Type="http://schemas.openxmlformats.org/officeDocument/2006/relationships/image" Target="../media/image42.png"/><Relationship Id="rId152" Type="http://schemas.openxmlformats.org/officeDocument/2006/relationships/image" Target="../media/image77.png"/><Relationship Id="rId173" Type="http://schemas.openxmlformats.org/officeDocument/2006/relationships/customXml" Target="../ink/ink86.xml"/><Relationship Id="rId194" Type="http://schemas.openxmlformats.org/officeDocument/2006/relationships/image" Target="../media/image98.png"/><Relationship Id="rId199" Type="http://schemas.openxmlformats.org/officeDocument/2006/relationships/customXml" Target="../ink/ink99.xml"/><Relationship Id="rId203" Type="http://schemas.openxmlformats.org/officeDocument/2006/relationships/customXml" Target="../ink/ink101.xml"/><Relationship Id="rId208" Type="http://schemas.openxmlformats.org/officeDocument/2006/relationships/image" Target="../media/image105.png"/><Relationship Id="rId19" Type="http://schemas.openxmlformats.org/officeDocument/2006/relationships/customXml" Target="../ink/ink9.xml"/><Relationship Id="rId224" Type="http://schemas.openxmlformats.org/officeDocument/2006/relationships/image" Target="../media/image113.png"/><Relationship Id="rId14" Type="http://schemas.openxmlformats.org/officeDocument/2006/relationships/image" Target="../media/image8.png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56" Type="http://schemas.openxmlformats.org/officeDocument/2006/relationships/image" Target="../media/image29.png"/><Relationship Id="rId77" Type="http://schemas.openxmlformats.org/officeDocument/2006/relationships/customXml" Target="../ink/ink38.xml"/><Relationship Id="rId100" Type="http://schemas.openxmlformats.org/officeDocument/2006/relationships/image" Target="../media/image51.png"/><Relationship Id="rId105" Type="http://schemas.openxmlformats.org/officeDocument/2006/relationships/customXml" Target="../ink/ink52.xml"/><Relationship Id="rId126" Type="http://schemas.openxmlformats.org/officeDocument/2006/relationships/image" Target="../media/image64.png"/><Relationship Id="rId147" Type="http://schemas.openxmlformats.org/officeDocument/2006/relationships/customXml" Target="../ink/ink73.xml"/><Relationship Id="rId168" Type="http://schemas.openxmlformats.org/officeDocument/2006/relationships/image" Target="../media/image85.png"/><Relationship Id="rId8" Type="http://schemas.openxmlformats.org/officeDocument/2006/relationships/image" Target="../media/image5.png"/><Relationship Id="rId51" Type="http://schemas.openxmlformats.org/officeDocument/2006/relationships/customXml" Target="../ink/ink25.xml"/><Relationship Id="rId72" Type="http://schemas.openxmlformats.org/officeDocument/2006/relationships/image" Target="../media/image37.png"/><Relationship Id="rId93" Type="http://schemas.openxmlformats.org/officeDocument/2006/relationships/customXml" Target="../ink/ink46.xml"/><Relationship Id="rId98" Type="http://schemas.openxmlformats.org/officeDocument/2006/relationships/image" Target="../media/image50.png"/><Relationship Id="rId121" Type="http://schemas.openxmlformats.org/officeDocument/2006/relationships/customXml" Target="../ink/ink60.xml"/><Relationship Id="rId142" Type="http://schemas.openxmlformats.org/officeDocument/2006/relationships/image" Target="../media/image72.png"/><Relationship Id="rId163" Type="http://schemas.openxmlformats.org/officeDocument/2006/relationships/customXml" Target="../ink/ink81.xml"/><Relationship Id="rId184" Type="http://schemas.openxmlformats.org/officeDocument/2006/relationships/image" Target="../media/image93.png"/><Relationship Id="rId189" Type="http://schemas.openxmlformats.org/officeDocument/2006/relationships/customXml" Target="../ink/ink94.xml"/><Relationship Id="rId219" Type="http://schemas.openxmlformats.org/officeDocument/2006/relationships/customXml" Target="../ink/ink109.xml"/><Relationship Id="rId3" Type="http://schemas.openxmlformats.org/officeDocument/2006/relationships/customXml" Target="../ink/ink1.xml"/><Relationship Id="rId214" Type="http://schemas.openxmlformats.org/officeDocument/2006/relationships/image" Target="../media/image108.png"/><Relationship Id="rId25" Type="http://schemas.openxmlformats.org/officeDocument/2006/relationships/customXml" Target="../ink/ink12.xml"/><Relationship Id="rId46" Type="http://schemas.openxmlformats.org/officeDocument/2006/relationships/image" Target="../media/image24.png"/><Relationship Id="rId67" Type="http://schemas.openxmlformats.org/officeDocument/2006/relationships/customXml" Target="../ink/ink33.xml"/><Relationship Id="rId116" Type="http://schemas.openxmlformats.org/officeDocument/2006/relationships/image" Target="../media/image59.png"/><Relationship Id="rId137" Type="http://schemas.openxmlformats.org/officeDocument/2006/relationships/customXml" Target="../ink/ink68.xml"/><Relationship Id="rId158" Type="http://schemas.openxmlformats.org/officeDocument/2006/relationships/image" Target="../media/image80.png"/><Relationship Id="rId20" Type="http://schemas.openxmlformats.org/officeDocument/2006/relationships/image" Target="../media/image11.png"/><Relationship Id="rId41" Type="http://schemas.openxmlformats.org/officeDocument/2006/relationships/customXml" Target="../ink/ink20.xml"/><Relationship Id="rId62" Type="http://schemas.openxmlformats.org/officeDocument/2006/relationships/image" Target="../media/image32.png"/><Relationship Id="rId83" Type="http://schemas.openxmlformats.org/officeDocument/2006/relationships/customXml" Target="../ink/ink41.xml"/><Relationship Id="rId88" Type="http://schemas.openxmlformats.org/officeDocument/2006/relationships/image" Target="../media/image45.png"/><Relationship Id="rId111" Type="http://schemas.openxmlformats.org/officeDocument/2006/relationships/customXml" Target="../ink/ink55.xml"/><Relationship Id="rId132" Type="http://schemas.openxmlformats.org/officeDocument/2006/relationships/image" Target="../media/image67.png"/><Relationship Id="rId153" Type="http://schemas.openxmlformats.org/officeDocument/2006/relationships/customXml" Target="../ink/ink76.xml"/><Relationship Id="rId174" Type="http://schemas.openxmlformats.org/officeDocument/2006/relationships/image" Target="../media/image88.png"/><Relationship Id="rId179" Type="http://schemas.openxmlformats.org/officeDocument/2006/relationships/customXml" Target="../ink/ink89.xml"/><Relationship Id="rId195" Type="http://schemas.openxmlformats.org/officeDocument/2006/relationships/customXml" Target="../ink/ink97.xml"/><Relationship Id="rId209" Type="http://schemas.openxmlformats.org/officeDocument/2006/relationships/customXml" Target="../ink/ink104.xml"/><Relationship Id="rId190" Type="http://schemas.openxmlformats.org/officeDocument/2006/relationships/image" Target="../media/image96.png"/><Relationship Id="rId204" Type="http://schemas.openxmlformats.org/officeDocument/2006/relationships/image" Target="../media/image103.png"/><Relationship Id="rId220" Type="http://schemas.openxmlformats.org/officeDocument/2006/relationships/image" Target="../media/image111.png"/><Relationship Id="rId225" Type="http://schemas.openxmlformats.org/officeDocument/2006/relationships/customXml" Target="../ink/ink112.xml"/><Relationship Id="rId15" Type="http://schemas.openxmlformats.org/officeDocument/2006/relationships/customXml" Target="../ink/ink7.xml"/><Relationship Id="rId36" Type="http://schemas.openxmlformats.org/officeDocument/2006/relationships/image" Target="../media/image19.png"/><Relationship Id="rId57" Type="http://schemas.openxmlformats.org/officeDocument/2006/relationships/customXml" Target="../ink/ink28.xml"/><Relationship Id="rId106" Type="http://schemas.openxmlformats.org/officeDocument/2006/relationships/image" Target="../media/image54.png"/><Relationship Id="rId127" Type="http://schemas.openxmlformats.org/officeDocument/2006/relationships/customXml" Target="../ink/ink63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customXml" Target="../ink/ink36.xml"/><Relationship Id="rId78" Type="http://schemas.openxmlformats.org/officeDocument/2006/relationships/image" Target="../media/image40.png"/><Relationship Id="rId94" Type="http://schemas.openxmlformats.org/officeDocument/2006/relationships/image" Target="../media/image48.png"/><Relationship Id="rId99" Type="http://schemas.openxmlformats.org/officeDocument/2006/relationships/customXml" Target="../ink/ink49.xml"/><Relationship Id="rId101" Type="http://schemas.openxmlformats.org/officeDocument/2006/relationships/customXml" Target="../ink/ink50.xml"/><Relationship Id="rId122" Type="http://schemas.openxmlformats.org/officeDocument/2006/relationships/image" Target="../media/image62.png"/><Relationship Id="rId143" Type="http://schemas.openxmlformats.org/officeDocument/2006/relationships/customXml" Target="../ink/ink71.xml"/><Relationship Id="rId148" Type="http://schemas.openxmlformats.org/officeDocument/2006/relationships/image" Target="../media/image75.png"/><Relationship Id="rId164" Type="http://schemas.openxmlformats.org/officeDocument/2006/relationships/image" Target="../media/image83.png"/><Relationship Id="rId169" Type="http://schemas.openxmlformats.org/officeDocument/2006/relationships/customXml" Target="../ink/ink84.xml"/><Relationship Id="rId185" Type="http://schemas.openxmlformats.org/officeDocument/2006/relationships/customXml" Target="../ink/ink92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80" Type="http://schemas.openxmlformats.org/officeDocument/2006/relationships/image" Target="../media/image91.png"/><Relationship Id="rId210" Type="http://schemas.openxmlformats.org/officeDocument/2006/relationships/image" Target="../media/image106.png"/><Relationship Id="rId215" Type="http://schemas.openxmlformats.org/officeDocument/2006/relationships/customXml" Target="../ink/ink107.xml"/><Relationship Id="rId26" Type="http://schemas.openxmlformats.org/officeDocument/2006/relationships/image" Target="../media/image14.png"/><Relationship Id="rId47" Type="http://schemas.openxmlformats.org/officeDocument/2006/relationships/customXml" Target="../ink/ink23.xml"/><Relationship Id="rId68" Type="http://schemas.openxmlformats.org/officeDocument/2006/relationships/image" Target="../media/image35.png"/><Relationship Id="rId89" Type="http://schemas.openxmlformats.org/officeDocument/2006/relationships/customXml" Target="../ink/ink44.xml"/><Relationship Id="rId112" Type="http://schemas.openxmlformats.org/officeDocument/2006/relationships/image" Target="../media/image57.png"/><Relationship Id="rId133" Type="http://schemas.openxmlformats.org/officeDocument/2006/relationships/customXml" Target="../ink/ink66.xml"/><Relationship Id="rId154" Type="http://schemas.openxmlformats.org/officeDocument/2006/relationships/image" Target="../media/image78.png"/><Relationship Id="rId175" Type="http://schemas.openxmlformats.org/officeDocument/2006/relationships/customXml" Target="../ink/ink87.xml"/><Relationship Id="rId196" Type="http://schemas.openxmlformats.org/officeDocument/2006/relationships/image" Target="../media/image99.png"/><Relationship Id="rId200" Type="http://schemas.openxmlformats.org/officeDocument/2006/relationships/image" Target="../media/image101.png"/><Relationship Id="rId16" Type="http://schemas.openxmlformats.org/officeDocument/2006/relationships/image" Target="../media/image9.png"/><Relationship Id="rId221" Type="http://schemas.openxmlformats.org/officeDocument/2006/relationships/customXml" Target="../ink/ink110.xml"/><Relationship Id="rId37" Type="http://schemas.openxmlformats.org/officeDocument/2006/relationships/customXml" Target="../ink/ink18.xml"/><Relationship Id="rId58" Type="http://schemas.openxmlformats.org/officeDocument/2006/relationships/image" Target="../media/image30.png"/><Relationship Id="rId79" Type="http://schemas.openxmlformats.org/officeDocument/2006/relationships/customXml" Target="../ink/ink39.xml"/><Relationship Id="rId102" Type="http://schemas.openxmlformats.org/officeDocument/2006/relationships/image" Target="../media/image52.png"/><Relationship Id="rId123" Type="http://schemas.openxmlformats.org/officeDocument/2006/relationships/customXml" Target="../ink/ink61.xml"/><Relationship Id="rId144" Type="http://schemas.openxmlformats.org/officeDocument/2006/relationships/image" Target="../media/image73.png"/><Relationship Id="rId90" Type="http://schemas.openxmlformats.org/officeDocument/2006/relationships/image" Target="../media/image46.png"/><Relationship Id="rId165" Type="http://schemas.openxmlformats.org/officeDocument/2006/relationships/customXml" Target="../ink/ink82.xml"/><Relationship Id="rId186" Type="http://schemas.openxmlformats.org/officeDocument/2006/relationships/image" Target="../media/image9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13" Type="http://schemas.openxmlformats.org/officeDocument/2006/relationships/customXml" Target="../ink/ink118.xml"/><Relationship Id="rId3" Type="http://schemas.openxmlformats.org/officeDocument/2006/relationships/customXml" Target="../ink/ink113.xml"/><Relationship Id="rId7" Type="http://schemas.openxmlformats.org/officeDocument/2006/relationships/customXml" Target="../ink/ink115.xml"/><Relationship Id="rId12" Type="http://schemas.openxmlformats.org/officeDocument/2006/relationships/image" Target="../media/image120.png"/><Relationship Id="rId2" Type="http://schemas.openxmlformats.org/officeDocument/2006/relationships/image" Target="../media/image115.png"/><Relationship Id="rId16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11" Type="http://schemas.openxmlformats.org/officeDocument/2006/relationships/customXml" Target="../ink/ink117.xml"/><Relationship Id="rId5" Type="http://schemas.openxmlformats.org/officeDocument/2006/relationships/customXml" Target="../ink/ink114.xml"/><Relationship Id="rId15" Type="http://schemas.openxmlformats.org/officeDocument/2006/relationships/customXml" Target="../ink/ink119.xml"/><Relationship Id="rId10" Type="http://schemas.openxmlformats.org/officeDocument/2006/relationships/image" Target="../media/image119.png"/><Relationship Id="rId4" Type="http://schemas.openxmlformats.org/officeDocument/2006/relationships/image" Target="../media/image116.png"/><Relationship Id="rId9" Type="http://schemas.openxmlformats.org/officeDocument/2006/relationships/customXml" Target="../ink/ink116.xml"/><Relationship Id="rId14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7.png"/><Relationship Id="rId21" Type="http://schemas.openxmlformats.org/officeDocument/2006/relationships/customXml" Target="../ink/ink127.xml"/><Relationship Id="rId34" Type="http://schemas.openxmlformats.org/officeDocument/2006/relationships/image" Target="../media/image141.png"/><Relationship Id="rId42" Type="http://schemas.openxmlformats.org/officeDocument/2006/relationships/image" Target="../media/image145.png"/><Relationship Id="rId47" Type="http://schemas.openxmlformats.org/officeDocument/2006/relationships/customXml" Target="../ink/ink140.xml"/><Relationship Id="rId50" Type="http://schemas.openxmlformats.org/officeDocument/2006/relationships/image" Target="../media/image149.png"/><Relationship Id="rId55" Type="http://schemas.openxmlformats.org/officeDocument/2006/relationships/customXml" Target="../ink/ink144.xml"/><Relationship Id="rId63" Type="http://schemas.openxmlformats.org/officeDocument/2006/relationships/customXml" Target="../ink/ink148.xml"/><Relationship Id="rId68" Type="http://schemas.openxmlformats.org/officeDocument/2006/relationships/image" Target="../media/image158.png"/><Relationship Id="rId76" Type="http://schemas.openxmlformats.org/officeDocument/2006/relationships/image" Target="../media/image162.png"/><Relationship Id="rId84" Type="http://schemas.openxmlformats.org/officeDocument/2006/relationships/image" Target="../media/image166.png"/><Relationship Id="rId89" Type="http://schemas.openxmlformats.org/officeDocument/2006/relationships/customXml" Target="../ink/ink161.xml"/><Relationship Id="rId97" Type="http://schemas.openxmlformats.org/officeDocument/2006/relationships/customXml" Target="../ink/ink165.xml"/><Relationship Id="rId7" Type="http://schemas.openxmlformats.org/officeDocument/2006/relationships/customXml" Target="../ink/ink120.xml"/><Relationship Id="rId71" Type="http://schemas.openxmlformats.org/officeDocument/2006/relationships/customXml" Target="../ink/ink152.xml"/><Relationship Id="rId92" Type="http://schemas.openxmlformats.org/officeDocument/2006/relationships/image" Target="../media/image170.png"/><Relationship Id="rId2" Type="http://schemas.openxmlformats.org/officeDocument/2006/relationships/image" Target="../media/image123.png"/><Relationship Id="rId16" Type="http://schemas.openxmlformats.org/officeDocument/2006/relationships/image" Target="../media/image132.png"/><Relationship Id="rId29" Type="http://schemas.openxmlformats.org/officeDocument/2006/relationships/customXml" Target="../ink/ink131.xml"/><Relationship Id="rId11" Type="http://schemas.openxmlformats.org/officeDocument/2006/relationships/customXml" Target="../ink/ink122.xml"/><Relationship Id="rId24" Type="http://schemas.openxmlformats.org/officeDocument/2006/relationships/image" Target="../media/image136.png"/><Relationship Id="rId32" Type="http://schemas.openxmlformats.org/officeDocument/2006/relationships/image" Target="../media/image140.png"/><Relationship Id="rId37" Type="http://schemas.openxmlformats.org/officeDocument/2006/relationships/customXml" Target="../ink/ink135.xml"/><Relationship Id="rId40" Type="http://schemas.openxmlformats.org/officeDocument/2006/relationships/image" Target="../media/image144.png"/><Relationship Id="rId45" Type="http://schemas.openxmlformats.org/officeDocument/2006/relationships/customXml" Target="../ink/ink139.xml"/><Relationship Id="rId53" Type="http://schemas.openxmlformats.org/officeDocument/2006/relationships/customXml" Target="../ink/ink143.xml"/><Relationship Id="rId58" Type="http://schemas.openxmlformats.org/officeDocument/2006/relationships/image" Target="../media/image153.png"/><Relationship Id="rId66" Type="http://schemas.openxmlformats.org/officeDocument/2006/relationships/image" Target="../media/image157.png"/><Relationship Id="rId74" Type="http://schemas.openxmlformats.org/officeDocument/2006/relationships/image" Target="../media/image161.png"/><Relationship Id="rId79" Type="http://schemas.openxmlformats.org/officeDocument/2006/relationships/customXml" Target="../ink/ink156.xml"/><Relationship Id="rId87" Type="http://schemas.openxmlformats.org/officeDocument/2006/relationships/customXml" Target="../ink/ink160.xml"/><Relationship Id="rId5" Type="http://schemas.openxmlformats.org/officeDocument/2006/relationships/image" Target="../media/image126.png"/><Relationship Id="rId61" Type="http://schemas.openxmlformats.org/officeDocument/2006/relationships/customXml" Target="../ink/ink147.xml"/><Relationship Id="rId82" Type="http://schemas.openxmlformats.org/officeDocument/2006/relationships/image" Target="../media/image165.png"/><Relationship Id="rId90" Type="http://schemas.openxmlformats.org/officeDocument/2006/relationships/image" Target="../media/image169.png"/><Relationship Id="rId95" Type="http://schemas.openxmlformats.org/officeDocument/2006/relationships/customXml" Target="../ink/ink164.xml"/><Relationship Id="rId19" Type="http://schemas.openxmlformats.org/officeDocument/2006/relationships/customXml" Target="../ink/ink126.xml"/><Relationship Id="rId14" Type="http://schemas.openxmlformats.org/officeDocument/2006/relationships/image" Target="../media/image131.png"/><Relationship Id="rId22" Type="http://schemas.openxmlformats.org/officeDocument/2006/relationships/image" Target="../media/image135.png"/><Relationship Id="rId27" Type="http://schemas.openxmlformats.org/officeDocument/2006/relationships/customXml" Target="../ink/ink130.xml"/><Relationship Id="rId30" Type="http://schemas.openxmlformats.org/officeDocument/2006/relationships/image" Target="../media/image139.png"/><Relationship Id="rId35" Type="http://schemas.openxmlformats.org/officeDocument/2006/relationships/customXml" Target="../ink/ink134.xml"/><Relationship Id="rId43" Type="http://schemas.openxmlformats.org/officeDocument/2006/relationships/customXml" Target="../ink/ink138.xml"/><Relationship Id="rId48" Type="http://schemas.openxmlformats.org/officeDocument/2006/relationships/image" Target="../media/image148.png"/><Relationship Id="rId56" Type="http://schemas.openxmlformats.org/officeDocument/2006/relationships/image" Target="../media/image152.png"/><Relationship Id="rId64" Type="http://schemas.openxmlformats.org/officeDocument/2006/relationships/image" Target="../media/image156.png"/><Relationship Id="rId69" Type="http://schemas.openxmlformats.org/officeDocument/2006/relationships/customXml" Target="../ink/ink151.xml"/><Relationship Id="rId77" Type="http://schemas.openxmlformats.org/officeDocument/2006/relationships/customXml" Target="../ink/ink155.xml"/><Relationship Id="rId100" Type="http://schemas.openxmlformats.org/officeDocument/2006/relationships/image" Target="../media/image174.png"/><Relationship Id="rId8" Type="http://schemas.openxmlformats.org/officeDocument/2006/relationships/image" Target="../media/image128.png"/><Relationship Id="rId51" Type="http://schemas.openxmlformats.org/officeDocument/2006/relationships/customXml" Target="../ink/ink142.xml"/><Relationship Id="rId72" Type="http://schemas.openxmlformats.org/officeDocument/2006/relationships/image" Target="../media/image160.png"/><Relationship Id="rId80" Type="http://schemas.openxmlformats.org/officeDocument/2006/relationships/image" Target="../media/image164.png"/><Relationship Id="rId85" Type="http://schemas.openxmlformats.org/officeDocument/2006/relationships/customXml" Target="../ink/ink159.xml"/><Relationship Id="rId93" Type="http://schemas.openxmlformats.org/officeDocument/2006/relationships/customXml" Target="../ink/ink163.xml"/><Relationship Id="rId98" Type="http://schemas.openxmlformats.org/officeDocument/2006/relationships/image" Target="../media/image173.png"/><Relationship Id="rId3" Type="http://schemas.openxmlformats.org/officeDocument/2006/relationships/image" Target="../media/image124.png"/><Relationship Id="rId12" Type="http://schemas.openxmlformats.org/officeDocument/2006/relationships/image" Target="../media/image130.png"/><Relationship Id="rId17" Type="http://schemas.openxmlformats.org/officeDocument/2006/relationships/customXml" Target="../ink/ink125.xml"/><Relationship Id="rId25" Type="http://schemas.openxmlformats.org/officeDocument/2006/relationships/customXml" Target="../ink/ink129.xml"/><Relationship Id="rId33" Type="http://schemas.openxmlformats.org/officeDocument/2006/relationships/customXml" Target="../ink/ink133.xml"/><Relationship Id="rId38" Type="http://schemas.openxmlformats.org/officeDocument/2006/relationships/image" Target="../media/image143.png"/><Relationship Id="rId46" Type="http://schemas.openxmlformats.org/officeDocument/2006/relationships/image" Target="../media/image147.png"/><Relationship Id="rId59" Type="http://schemas.openxmlformats.org/officeDocument/2006/relationships/customXml" Target="../ink/ink146.xml"/><Relationship Id="rId67" Type="http://schemas.openxmlformats.org/officeDocument/2006/relationships/customXml" Target="../ink/ink150.xml"/><Relationship Id="rId20" Type="http://schemas.openxmlformats.org/officeDocument/2006/relationships/image" Target="../media/image134.png"/><Relationship Id="rId41" Type="http://schemas.openxmlformats.org/officeDocument/2006/relationships/customXml" Target="../ink/ink137.xml"/><Relationship Id="rId54" Type="http://schemas.openxmlformats.org/officeDocument/2006/relationships/image" Target="../media/image151.png"/><Relationship Id="rId62" Type="http://schemas.openxmlformats.org/officeDocument/2006/relationships/image" Target="../media/image155.png"/><Relationship Id="rId70" Type="http://schemas.openxmlformats.org/officeDocument/2006/relationships/image" Target="../media/image159.png"/><Relationship Id="rId75" Type="http://schemas.openxmlformats.org/officeDocument/2006/relationships/customXml" Target="../ink/ink154.xml"/><Relationship Id="rId83" Type="http://schemas.openxmlformats.org/officeDocument/2006/relationships/customXml" Target="../ink/ink158.xml"/><Relationship Id="rId88" Type="http://schemas.openxmlformats.org/officeDocument/2006/relationships/image" Target="../media/image168.png"/><Relationship Id="rId91" Type="http://schemas.openxmlformats.org/officeDocument/2006/relationships/customXml" Target="../ink/ink162.xml"/><Relationship Id="rId96" Type="http://schemas.openxmlformats.org/officeDocument/2006/relationships/image" Target="../media/image1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15" Type="http://schemas.openxmlformats.org/officeDocument/2006/relationships/customXml" Target="../ink/ink124.xml"/><Relationship Id="rId23" Type="http://schemas.openxmlformats.org/officeDocument/2006/relationships/customXml" Target="../ink/ink128.xml"/><Relationship Id="rId28" Type="http://schemas.openxmlformats.org/officeDocument/2006/relationships/image" Target="../media/image138.png"/><Relationship Id="rId36" Type="http://schemas.openxmlformats.org/officeDocument/2006/relationships/image" Target="../media/image142.png"/><Relationship Id="rId49" Type="http://schemas.openxmlformats.org/officeDocument/2006/relationships/customXml" Target="../ink/ink141.xml"/><Relationship Id="rId57" Type="http://schemas.openxmlformats.org/officeDocument/2006/relationships/customXml" Target="../ink/ink145.xml"/><Relationship Id="rId10" Type="http://schemas.openxmlformats.org/officeDocument/2006/relationships/image" Target="../media/image129.png"/><Relationship Id="rId31" Type="http://schemas.openxmlformats.org/officeDocument/2006/relationships/customXml" Target="../ink/ink132.xml"/><Relationship Id="rId44" Type="http://schemas.openxmlformats.org/officeDocument/2006/relationships/image" Target="../media/image146.png"/><Relationship Id="rId52" Type="http://schemas.openxmlformats.org/officeDocument/2006/relationships/image" Target="../media/image150.png"/><Relationship Id="rId60" Type="http://schemas.openxmlformats.org/officeDocument/2006/relationships/image" Target="../media/image154.png"/><Relationship Id="rId65" Type="http://schemas.openxmlformats.org/officeDocument/2006/relationships/customXml" Target="../ink/ink149.xml"/><Relationship Id="rId73" Type="http://schemas.openxmlformats.org/officeDocument/2006/relationships/customXml" Target="../ink/ink153.xml"/><Relationship Id="rId78" Type="http://schemas.openxmlformats.org/officeDocument/2006/relationships/image" Target="../media/image163.png"/><Relationship Id="rId81" Type="http://schemas.openxmlformats.org/officeDocument/2006/relationships/customXml" Target="../ink/ink157.xml"/><Relationship Id="rId86" Type="http://schemas.openxmlformats.org/officeDocument/2006/relationships/image" Target="../media/image167.png"/><Relationship Id="rId94" Type="http://schemas.openxmlformats.org/officeDocument/2006/relationships/image" Target="../media/image171.png"/><Relationship Id="rId99" Type="http://schemas.openxmlformats.org/officeDocument/2006/relationships/customXml" Target="../ink/ink166.xml"/><Relationship Id="rId4" Type="http://schemas.openxmlformats.org/officeDocument/2006/relationships/image" Target="../media/image125.png"/><Relationship Id="rId9" Type="http://schemas.openxmlformats.org/officeDocument/2006/relationships/customXml" Target="../ink/ink121.xml"/><Relationship Id="rId13" Type="http://schemas.openxmlformats.org/officeDocument/2006/relationships/customXml" Target="../ink/ink123.xml"/><Relationship Id="rId18" Type="http://schemas.openxmlformats.org/officeDocument/2006/relationships/image" Target="../media/image133.png"/><Relationship Id="rId39" Type="http://schemas.openxmlformats.org/officeDocument/2006/relationships/customXml" Target="../ink/ink136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.xml"/><Relationship Id="rId299" Type="http://schemas.openxmlformats.org/officeDocument/2006/relationships/customXml" Target="../ink/ink315.xml"/><Relationship Id="rId303" Type="http://schemas.openxmlformats.org/officeDocument/2006/relationships/customXml" Target="../ink/ink317.xml"/><Relationship Id="rId21" Type="http://schemas.openxmlformats.org/officeDocument/2006/relationships/customXml" Target="../ink/ink176.xml"/><Relationship Id="rId42" Type="http://schemas.openxmlformats.org/officeDocument/2006/relationships/image" Target="../media/image194.png"/><Relationship Id="rId63" Type="http://schemas.openxmlformats.org/officeDocument/2006/relationships/customXml" Target="../ink/ink197.xml"/><Relationship Id="rId84" Type="http://schemas.openxmlformats.org/officeDocument/2006/relationships/image" Target="../media/image215.png"/><Relationship Id="rId138" Type="http://schemas.openxmlformats.org/officeDocument/2006/relationships/image" Target="../media/image242.png"/><Relationship Id="rId159" Type="http://schemas.openxmlformats.org/officeDocument/2006/relationships/customXml" Target="../ink/ink245.xml"/><Relationship Id="rId170" Type="http://schemas.openxmlformats.org/officeDocument/2006/relationships/image" Target="../media/image258.png"/><Relationship Id="rId191" Type="http://schemas.openxmlformats.org/officeDocument/2006/relationships/customXml" Target="../ink/ink261.xml"/><Relationship Id="rId205" Type="http://schemas.openxmlformats.org/officeDocument/2006/relationships/customXml" Target="../ink/ink268.xml"/><Relationship Id="rId226" Type="http://schemas.openxmlformats.org/officeDocument/2006/relationships/image" Target="../media/image286.png"/><Relationship Id="rId247" Type="http://schemas.openxmlformats.org/officeDocument/2006/relationships/customXml" Target="../ink/ink289.xml"/><Relationship Id="rId107" Type="http://schemas.openxmlformats.org/officeDocument/2006/relationships/customXml" Target="../ink/ink219.xml"/><Relationship Id="rId268" Type="http://schemas.openxmlformats.org/officeDocument/2006/relationships/image" Target="../media/image307.png"/><Relationship Id="rId289" Type="http://schemas.openxmlformats.org/officeDocument/2006/relationships/customXml" Target="../ink/ink310.xml"/><Relationship Id="rId11" Type="http://schemas.openxmlformats.org/officeDocument/2006/relationships/customXml" Target="../ink/ink171.xml"/><Relationship Id="rId32" Type="http://schemas.openxmlformats.org/officeDocument/2006/relationships/image" Target="../media/image189.png"/><Relationship Id="rId53" Type="http://schemas.openxmlformats.org/officeDocument/2006/relationships/customXml" Target="../ink/ink192.xml"/><Relationship Id="rId74" Type="http://schemas.openxmlformats.org/officeDocument/2006/relationships/image" Target="../media/image210.png"/><Relationship Id="rId128" Type="http://schemas.openxmlformats.org/officeDocument/2006/relationships/image" Target="../media/image237.png"/><Relationship Id="rId149" Type="http://schemas.openxmlformats.org/officeDocument/2006/relationships/customXml" Target="../ink/ink240.xml"/><Relationship Id="rId5" Type="http://schemas.openxmlformats.org/officeDocument/2006/relationships/customXml" Target="../ink/ink168.xml"/><Relationship Id="rId95" Type="http://schemas.openxmlformats.org/officeDocument/2006/relationships/customXml" Target="../ink/ink213.xml"/><Relationship Id="rId160" Type="http://schemas.openxmlformats.org/officeDocument/2006/relationships/image" Target="../media/image253.png"/><Relationship Id="rId181" Type="http://schemas.openxmlformats.org/officeDocument/2006/relationships/customXml" Target="../ink/ink256.xml"/><Relationship Id="rId216" Type="http://schemas.openxmlformats.org/officeDocument/2006/relationships/image" Target="../media/image281.png"/><Relationship Id="rId237" Type="http://schemas.openxmlformats.org/officeDocument/2006/relationships/customXml" Target="../ink/ink284.xml"/><Relationship Id="rId258" Type="http://schemas.openxmlformats.org/officeDocument/2006/relationships/image" Target="../media/image302.png"/><Relationship Id="rId279" Type="http://schemas.openxmlformats.org/officeDocument/2006/relationships/customXml" Target="../ink/ink305.xml"/><Relationship Id="rId22" Type="http://schemas.openxmlformats.org/officeDocument/2006/relationships/image" Target="../media/image184.png"/><Relationship Id="rId43" Type="http://schemas.openxmlformats.org/officeDocument/2006/relationships/customXml" Target="../ink/ink187.xml"/><Relationship Id="rId64" Type="http://schemas.openxmlformats.org/officeDocument/2006/relationships/image" Target="../media/image205.png"/><Relationship Id="rId118" Type="http://schemas.openxmlformats.org/officeDocument/2006/relationships/image" Target="../media/image232.png"/><Relationship Id="rId139" Type="http://schemas.openxmlformats.org/officeDocument/2006/relationships/customXml" Target="../ink/ink235.xml"/><Relationship Id="rId290" Type="http://schemas.openxmlformats.org/officeDocument/2006/relationships/image" Target="../media/image318.png"/><Relationship Id="rId304" Type="http://schemas.openxmlformats.org/officeDocument/2006/relationships/image" Target="../media/image325.png"/><Relationship Id="rId85" Type="http://schemas.openxmlformats.org/officeDocument/2006/relationships/customXml" Target="../ink/ink208.xml"/><Relationship Id="rId150" Type="http://schemas.openxmlformats.org/officeDocument/2006/relationships/image" Target="../media/image248.png"/><Relationship Id="rId171" Type="http://schemas.openxmlformats.org/officeDocument/2006/relationships/customXml" Target="../ink/ink251.xml"/><Relationship Id="rId192" Type="http://schemas.openxmlformats.org/officeDocument/2006/relationships/image" Target="../media/image269.png"/><Relationship Id="rId206" Type="http://schemas.openxmlformats.org/officeDocument/2006/relationships/image" Target="../media/image276.png"/><Relationship Id="rId227" Type="http://schemas.openxmlformats.org/officeDocument/2006/relationships/customXml" Target="../ink/ink279.xml"/><Relationship Id="rId248" Type="http://schemas.openxmlformats.org/officeDocument/2006/relationships/image" Target="../media/image297.png"/><Relationship Id="rId269" Type="http://schemas.openxmlformats.org/officeDocument/2006/relationships/customXml" Target="../ink/ink300.xml"/><Relationship Id="rId12" Type="http://schemas.openxmlformats.org/officeDocument/2006/relationships/image" Target="../media/image179.png"/><Relationship Id="rId33" Type="http://schemas.openxmlformats.org/officeDocument/2006/relationships/customXml" Target="../ink/ink182.xml"/><Relationship Id="rId108" Type="http://schemas.openxmlformats.org/officeDocument/2006/relationships/image" Target="../media/image227.png"/><Relationship Id="rId129" Type="http://schemas.openxmlformats.org/officeDocument/2006/relationships/customXml" Target="../ink/ink230.xml"/><Relationship Id="rId280" Type="http://schemas.openxmlformats.org/officeDocument/2006/relationships/image" Target="../media/image313.png"/><Relationship Id="rId54" Type="http://schemas.openxmlformats.org/officeDocument/2006/relationships/image" Target="../media/image200.png"/><Relationship Id="rId75" Type="http://schemas.openxmlformats.org/officeDocument/2006/relationships/customXml" Target="../ink/ink203.xml"/><Relationship Id="rId96" Type="http://schemas.openxmlformats.org/officeDocument/2006/relationships/image" Target="../media/image221.png"/><Relationship Id="rId140" Type="http://schemas.openxmlformats.org/officeDocument/2006/relationships/image" Target="../media/image243.png"/><Relationship Id="rId161" Type="http://schemas.openxmlformats.org/officeDocument/2006/relationships/customXml" Target="../ink/ink246.xml"/><Relationship Id="rId182" Type="http://schemas.openxmlformats.org/officeDocument/2006/relationships/image" Target="../media/image264.png"/><Relationship Id="rId217" Type="http://schemas.openxmlformats.org/officeDocument/2006/relationships/customXml" Target="../ink/ink274.xml"/><Relationship Id="rId6" Type="http://schemas.openxmlformats.org/officeDocument/2006/relationships/image" Target="../media/image176.png"/><Relationship Id="rId238" Type="http://schemas.openxmlformats.org/officeDocument/2006/relationships/image" Target="../media/image292.png"/><Relationship Id="rId259" Type="http://schemas.openxmlformats.org/officeDocument/2006/relationships/customXml" Target="../ink/ink295.xml"/><Relationship Id="rId23" Type="http://schemas.openxmlformats.org/officeDocument/2006/relationships/customXml" Target="../ink/ink177.xml"/><Relationship Id="rId119" Type="http://schemas.openxmlformats.org/officeDocument/2006/relationships/customXml" Target="../ink/ink225.xml"/><Relationship Id="rId270" Type="http://schemas.openxmlformats.org/officeDocument/2006/relationships/image" Target="../media/image308.png"/><Relationship Id="rId291" Type="http://schemas.openxmlformats.org/officeDocument/2006/relationships/customXml" Target="../ink/ink311.xml"/><Relationship Id="rId44" Type="http://schemas.openxmlformats.org/officeDocument/2006/relationships/image" Target="../media/image195.png"/><Relationship Id="rId65" Type="http://schemas.openxmlformats.org/officeDocument/2006/relationships/customXml" Target="../ink/ink198.xml"/><Relationship Id="rId86" Type="http://schemas.openxmlformats.org/officeDocument/2006/relationships/image" Target="../media/image216.png"/><Relationship Id="rId130" Type="http://schemas.openxmlformats.org/officeDocument/2006/relationships/image" Target="../media/image238.png"/><Relationship Id="rId151" Type="http://schemas.openxmlformats.org/officeDocument/2006/relationships/customXml" Target="../ink/ink241.xml"/><Relationship Id="rId172" Type="http://schemas.openxmlformats.org/officeDocument/2006/relationships/image" Target="../media/image259.png"/><Relationship Id="rId193" Type="http://schemas.openxmlformats.org/officeDocument/2006/relationships/customXml" Target="../ink/ink262.xml"/><Relationship Id="rId207" Type="http://schemas.openxmlformats.org/officeDocument/2006/relationships/customXml" Target="../ink/ink269.xml"/><Relationship Id="rId228" Type="http://schemas.openxmlformats.org/officeDocument/2006/relationships/image" Target="../media/image287.png"/><Relationship Id="rId249" Type="http://schemas.openxmlformats.org/officeDocument/2006/relationships/customXml" Target="../ink/ink290.xml"/><Relationship Id="rId13" Type="http://schemas.openxmlformats.org/officeDocument/2006/relationships/customXml" Target="../ink/ink172.xml"/><Relationship Id="rId109" Type="http://schemas.openxmlformats.org/officeDocument/2006/relationships/customXml" Target="../ink/ink220.xml"/><Relationship Id="rId260" Type="http://schemas.openxmlformats.org/officeDocument/2006/relationships/image" Target="../media/image303.png"/><Relationship Id="rId281" Type="http://schemas.openxmlformats.org/officeDocument/2006/relationships/customXml" Target="../ink/ink306.xml"/><Relationship Id="rId34" Type="http://schemas.openxmlformats.org/officeDocument/2006/relationships/image" Target="../media/image190.png"/><Relationship Id="rId55" Type="http://schemas.openxmlformats.org/officeDocument/2006/relationships/customXml" Target="../ink/ink193.xml"/><Relationship Id="rId76" Type="http://schemas.openxmlformats.org/officeDocument/2006/relationships/image" Target="../media/image211.png"/><Relationship Id="rId97" Type="http://schemas.openxmlformats.org/officeDocument/2006/relationships/customXml" Target="../ink/ink214.xml"/><Relationship Id="rId120" Type="http://schemas.openxmlformats.org/officeDocument/2006/relationships/image" Target="../media/image233.png"/><Relationship Id="rId141" Type="http://schemas.openxmlformats.org/officeDocument/2006/relationships/customXml" Target="../ink/ink236.xml"/><Relationship Id="rId7" Type="http://schemas.openxmlformats.org/officeDocument/2006/relationships/customXml" Target="../ink/ink169.xml"/><Relationship Id="rId162" Type="http://schemas.openxmlformats.org/officeDocument/2006/relationships/image" Target="../media/image254.png"/><Relationship Id="rId183" Type="http://schemas.openxmlformats.org/officeDocument/2006/relationships/customXml" Target="../ink/ink257.xml"/><Relationship Id="rId218" Type="http://schemas.openxmlformats.org/officeDocument/2006/relationships/image" Target="../media/image282.png"/><Relationship Id="rId239" Type="http://schemas.openxmlformats.org/officeDocument/2006/relationships/customXml" Target="../ink/ink285.xml"/><Relationship Id="rId2" Type="http://schemas.openxmlformats.org/officeDocument/2006/relationships/image" Target="../media/image2.png"/><Relationship Id="rId29" Type="http://schemas.openxmlformats.org/officeDocument/2006/relationships/customXml" Target="../ink/ink180.xml"/><Relationship Id="rId250" Type="http://schemas.openxmlformats.org/officeDocument/2006/relationships/image" Target="../media/image298.png"/><Relationship Id="rId255" Type="http://schemas.openxmlformats.org/officeDocument/2006/relationships/customXml" Target="../ink/ink293.xml"/><Relationship Id="rId271" Type="http://schemas.openxmlformats.org/officeDocument/2006/relationships/customXml" Target="../ink/ink301.xml"/><Relationship Id="rId276" Type="http://schemas.openxmlformats.org/officeDocument/2006/relationships/image" Target="../media/image311.png"/><Relationship Id="rId292" Type="http://schemas.openxmlformats.org/officeDocument/2006/relationships/image" Target="../media/image319.png"/><Relationship Id="rId297" Type="http://schemas.openxmlformats.org/officeDocument/2006/relationships/customXml" Target="../ink/ink314.xml"/><Relationship Id="rId24" Type="http://schemas.openxmlformats.org/officeDocument/2006/relationships/image" Target="../media/image185.png"/><Relationship Id="rId40" Type="http://schemas.openxmlformats.org/officeDocument/2006/relationships/image" Target="../media/image193.png"/><Relationship Id="rId45" Type="http://schemas.openxmlformats.org/officeDocument/2006/relationships/customXml" Target="../ink/ink188.xml"/><Relationship Id="rId66" Type="http://schemas.openxmlformats.org/officeDocument/2006/relationships/image" Target="../media/image206.png"/><Relationship Id="rId87" Type="http://schemas.openxmlformats.org/officeDocument/2006/relationships/customXml" Target="../ink/ink209.xml"/><Relationship Id="rId110" Type="http://schemas.openxmlformats.org/officeDocument/2006/relationships/image" Target="../media/image228.png"/><Relationship Id="rId115" Type="http://schemas.openxmlformats.org/officeDocument/2006/relationships/customXml" Target="../ink/ink223.xml"/><Relationship Id="rId131" Type="http://schemas.openxmlformats.org/officeDocument/2006/relationships/customXml" Target="../ink/ink231.xml"/><Relationship Id="rId136" Type="http://schemas.openxmlformats.org/officeDocument/2006/relationships/image" Target="../media/image241.png"/><Relationship Id="rId157" Type="http://schemas.openxmlformats.org/officeDocument/2006/relationships/customXml" Target="../ink/ink244.xml"/><Relationship Id="rId178" Type="http://schemas.openxmlformats.org/officeDocument/2006/relationships/image" Target="../media/image262.png"/><Relationship Id="rId301" Type="http://schemas.openxmlformats.org/officeDocument/2006/relationships/customXml" Target="../ink/ink316.xml"/><Relationship Id="rId61" Type="http://schemas.openxmlformats.org/officeDocument/2006/relationships/customXml" Target="../ink/ink196.xml"/><Relationship Id="rId82" Type="http://schemas.openxmlformats.org/officeDocument/2006/relationships/image" Target="../media/image214.png"/><Relationship Id="rId152" Type="http://schemas.openxmlformats.org/officeDocument/2006/relationships/image" Target="../media/image249.png"/><Relationship Id="rId173" Type="http://schemas.openxmlformats.org/officeDocument/2006/relationships/customXml" Target="../ink/ink252.xml"/><Relationship Id="rId194" Type="http://schemas.openxmlformats.org/officeDocument/2006/relationships/image" Target="../media/image270.png"/><Relationship Id="rId199" Type="http://schemas.openxmlformats.org/officeDocument/2006/relationships/customXml" Target="../ink/ink265.xml"/><Relationship Id="rId203" Type="http://schemas.openxmlformats.org/officeDocument/2006/relationships/customXml" Target="../ink/ink267.xml"/><Relationship Id="rId208" Type="http://schemas.openxmlformats.org/officeDocument/2006/relationships/image" Target="../media/image277.png"/><Relationship Id="rId229" Type="http://schemas.openxmlformats.org/officeDocument/2006/relationships/customXml" Target="../ink/ink280.xml"/><Relationship Id="rId19" Type="http://schemas.openxmlformats.org/officeDocument/2006/relationships/customXml" Target="../ink/ink175.xml"/><Relationship Id="rId224" Type="http://schemas.openxmlformats.org/officeDocument/2006/relationships/image" Target="../media/image285.png"/><Relationship Id="rId240" Type="http://schemas.openxmlformats.org/officeDocument/2006/relationships/image" Target="../media/image293.png"/><Relationship Id="rId245" Type="http://schemas.openxmlformats.org/officeDocument/2006/relationships/customXml" Target="../ink/ink288.xml"/><Relationship Id="rId261" Type="http://schemas.openxmlformats.org/officeDocument/2006/relationships/customXml" Target="../ink/ink296.xml"/><Relationship Id="rId266" Type="http://schemas.openxmlformats.org/officeDocument/2006/relationships/image" Target="../media/image306.png"/><Relationship Id="rId287" Type="http://schemas.openxmlformats.org/officeDocument/2006/relationships/customXml" Target="../ink/ink309.xml"/><Relationship Id="rId14" Type="http://schemas.openxmlformats.org/officeDocument/2006/relationships/image" Target="../media/image180.png"/><Relationship Id="rId30" Type="http://schemas.openxmlformats.org/officeDocument/2006/relationships/image" Target="../media/image188.png"/><Relationship Id="rId35" Type="http://schemas.openxmlformats.org/officeDocument/2006/relationships/customXml" Target="../ink/ink183.xml"/><Relationship Id="rId56" Type="http://schemas.openxmlformats.org/officeDocument/2006/relationships/image" Target="../media/image201.png"/><Relationship Id="rId77" Type="http://schemas.openxmlformats.org/officeDocument/2006/relationships/customXml" Target="../ink/ink204.xml"/><Relationship Id="rId100" Type="http://schemas.openxmlformats.org/officeDocument/2006/relationships/image" Target="../media/image223.png"/><Relationship Id="rId105" Type="http://schemas.openxmlformats.org/officeDocument/2006/relationships/customXml" Target="../ink/ink218.xml"/><Relationship Id="rId126" Type="http://schemas.openxmlformats.org/officeDocument/2006/relationships/image" Target="../media/image236.png"/><Relationship Id="rId147" Type="http://schemas.openxmlformats.org/officeDocument/2006/relationships/customXml" Target="../ink/ink239.xml"/><Relationship Id="rId168" Type="http://schemas.openxmlformats.org/officeDocument/2006/relationships/image" Target="../media/image257.png"/><Relationship Id="rId282" Type="http://schemas.openxmlformats.org/officeDocument/2006/relationships/image" Target="../media/image314.png"/><Relationship Id="rId8" Type="http://schemas.openxmlformats.org/officeDocument/2006/relationships/image" Target="../media/image177.png"/><Relationship Id="rId51" Type="http://schemas.openxmlformats.org/officeDocument/2006/relationships/customXml" Target="../ink/ink191.xml"/><Relationship Id="rId72" Type="http://schemas.openxmlformats.org/officeDocument/2006/relationships/image" Target="../media/image209.png"/><Relationship Id="rId93" Type="http://schemas.openxmlformats.org/officeDocument/2006/relationships/customXml" Target="../ink/ink212.xml"/><Relationship Id="rId98" Type="http://schemas.openxmlformats.org/officeDocument/2006/relationships/image" Target="../media/image222.png"/><Relationship Id="rId121" Type="http://schemas.openxmlformats.org/officeDocument/2006/relationships/customXml" Target="../ink/ink226.xml"/><Relationship Id="rId142" Type="http://schemas.openxmlformats.org/officeDocument/2006/relationships/image" Target="../media/image244.png"/><Relationship Id="rId163" Type="http://schemas.openxmlformats.org/officeDocument/2006/relationships/customXml" Target="../ink/ink247.xml"/><Relationship Id="rId184" Type="http://schemas.openxmlformats.org/officeDocument/2006/relationships/image" Target="../media/image265.png"/><Relationship Id="rId189" Type="http://schemas.openxmlformats.org/officeDocument/2006/relationships/customXml" Target="../ink/ink260.xml"/><Relationship Id="rId219" Type="http://schemas.openxmlformats.org/officeDocument/2006/relationships/customXml" Target="../ink/ink275.xml"/><Relationship Id="rId3" Type="http://schemas.openxmlformats.org/officeDocument/2006/relationships/customXml" Target="../ink/ink167.xml"/><Relationship Id="rId214" Type="http://schemas.openxmlformats.org/officeDocument/2006/relationships/image" Target="../media/image280.png"/><Relationship Id="rId230" Type="http://schemas.openxmlformats.org/officeDocument/2006/relationships/image" Target="../media/image288.png"/><Relationship Id="rId235" Type="http://schemas.openxmlformats.org/officeDocument/2006/relationships/customXml" Target="../ink/ink283.xml"/><Relationship Id="rId251" Type="http://schemas.openxmlformats.org/officeDocument/2006/relationships/customXml" Target="../ink/ink291.xml"/><Relationship Id="rId256" Type="http://schemas.openxmlformats.org/officeDocument/2006/relationships/image" Target="../media/image301.png"/><Relationship Id="rId277" Type="http://schemas.openxmlformats.org/officeDocument/2006/relationships/customXml" Target="../ink/ink304.xml"/><Relationship Id="rId298" Type="http://schemas.openxmlformats.org/officeDocument/2006/relationships/image" Target="../media/image322.png"/><Relationship Id="rId25" Type="http://schemas.openxmlformats.org/officeDocument/2006/relationships/customXml" Target="../ink/ink178.xml"/><Relationship Id="rId46" Type="http://schemas.openxmlformats.org/officeDocument/2006/relationships/image" Target="../media/image196.png"/><Relationship Id="rId67" Type="http://schemas.openxmlformats.org/officeDocument/2006/relationships/customXml" Target="../ink/ink199.xml"/><Relationship Id="rId116" Type="http://schemas.openxmlformats.org/officeDocument/2006/relationships/image" Target="../media/image231.png"/><Relationship Id="rId137" Type="http://schemas.openxmlformats.org/officeDocument/2006/relationships/customXml" Target="../ink/ink234.xml"/><Relationship Id="rId158" Type="http://schemas.openxmlformats.org/officeDocument/2006/relationships/image" Target="../media/image252.png"/><Relationship Id="rId272" Type="http://schemas.openxmlformats.org/officeDocument/2006/relationships/image" Target="../media/image309.png"/><Relationship Id="rId293" Type="http://schemas.openxmlformats.org/officeDocument/2006/relationships/customXml" Target="../ink/ink312.xml"/><Relationship Id="rId302" Type="http://schemas.openxmlformats.org/officeDocument/2006/relationships/image" Target="../media/image324.png"/><Relationship Id="rId20" Type="http://schemas.openxmlformats.org/officeDocument/2006/relationships/image" Target="../media/image183.png"/><Relationship Id="rId41" Type="http://schemas.openxmlformats.org/officeDocument/2006/relationships/customXml" Target="../ink/ink186.xml"/><Relationship Id="rId62" Type="http://schemas.openxmlformats.org/officeDocument/2006/relationships/image" Target="../media/image204.png"/><Relationship Id="rId83" Type="http://schemas.openxmlformats.org/officeDocument/2006/relationships/customXml" Target="../ink/ink207.xml"/><Relationship Id="rId88" Type="http://schemas.openxmlformats.org/officeDocument/2006/relationships/image" Target="../media/image217.png"/><Relationship Id="rId111" Type="http://schemas.openxmlformats.org/officeDocument/2006/relationships/customXml" Target="../ink/ink221.xml"/><Relationship Id="rId132" Type="http://schemas.openxmlformats.org/officeDocument/2006/relationships/image" Target="../media/image239.png"/><Relationship Id="rId153" Type="http://schemas.openxmlformats.org/officeDocument/2006/relationships/customXml" Target="../ink/ink242.xml"/><Relationship Id="rId174" Type="http://schemas.openxmlformats.org/officeDocument/2006/relationships/image" Target="../media/image260.png"/><Relationship Id="rId179" Type="http://schemas.openxmlformats.org/officeDocument/2006/relationships/customXml" Target="../ink/ink255.xml"/><Relationship Id="rId195" Type="http://schemas.openxmlformats.org/officeDocument/2006/relationships/customXml" Target="../ink/ink263.xml"/><Relationship Id="rId209" Type="http://schemas.openxmlformats.org/officeDocument/2006/relationships/customXml" Target="../ink/ink270.xml"/><Relationship Id="rId190" Type="http://schemas.openxmlformats.org/officeDocument/2006/relationships/image" Target="../media/image268.png"/><Relationship Id="rId204" Type="http://schemas.openxmlformats.org/officeDocument/2006/relationships/image" Target="../media/image275.png"/><Relationship Id="rId220" Type="http://schemas.openxmlformats.org/officeDocument/2006/relationships/image" Target="../media/image283.png"/><Relationship Id="rId225" Type="http://schemas.openxmlformats.org/officeDocument/2006/relationships/customXml" Target="../ink/ink278.xml"/><Relationship Id="rId241" Type="http://schemas.openxmlformats.org/officeDocument/2006/relationships/customXml" Target="../ink/ink286.xml"/><Relationship Id="rId246" Type="http://schemas.openxmlformats.org/officeDocument/2006/relationships/image" Target="../media/image296.png"/><Relationship Id="rId267" Type="http://schemas.openxmlformats.org/officeDocument/2006/relationships/customXml" Target="../ink/ink299.xml"/><Relationship Id="rId288" Type="http://schemas.openxmlformats.org/officeDocument/2006/relationships/image" Target="../media/image317.png"/><Relationship Id="rId15" Type="http://schemas.openxmlformats.org/officeDocument/2006/relationships/customXml" Target="../ink/ink173.xml"/><Relationship Id="rId36" Type="http://schemas.openxmlformats.org/officeDocument/2006/relationships/image" Target="../media/image191.png"/><Relationship Id="rId57" Type="http://schemas.openxmlformats.org/officeDocument/2006/relationships/customXml" Target="../ink/ink194.xml"/><Relationship Id="rId106" Type="http://schemas.openxmlformats.org/officeDocument/2006/relationships/image" Target="../media/image226.png"/><Relationship Id="rId127" Type="http://schemas.openxmlformats.org/officeDocument/2006/relationships/customXml" Target="../ink/ink229.xml"/><Relationship Id="rId262" Type="http://schemas.openxmlformats.org/officeDocument/2006/relationships/image" Target="../media/image304.png"/><Relationship Id="rId283" Type="http://schemas.openxmlformats.org/officeDocument/2006/relationships/customXml" Target="../ink/ink307.xml"/><Relationship Id="rId10" Type="http://schemas.openxmlformats.org/officeDocument/2006/relationships/image" Target="../media/image178.png"/><Relationship Id="rId31" Type="http://schemas.openxmlformats.org/officeDocument/2006/relationships/customXml" Target="../ink/ink181.xml"/><Relationship Id="rId52" Type="http://schemas.openxmlformats.org/officeDocument/2006/relationships/image" Target="../media/image199.png"/><Relationship Id="rId73" Type="http://schemas.openxmlformats.org/officeDocument/2006/relationships/customXml" Target="../ink/ink202.xml"/><Relationship Id="rId78" Type="http://schemas.openxmlformats.org/officeDocument/2006/relationships/image" Target="../media/image212.png"/><Relationship Id="rId94" Type="http://schemas.openxmlformats.org/officeDocument/2006/relationships/image" Target="../media/image220.png"/><Relationship Id="rId99" Type="http://schemas.openxmlformats.org/officeDocument/2006/relationships/customXml" Target="../ink/ink215.xml"/><Relationship Id="rId101" Type="http://schemas.openxmlformats.org/officeDocument/2006/relationships/customXml" Target="../ink/ink216.xml"/><Relationship Id="rId122" Type="http://schemas.openxmlformats.org/officeDocument/2006/relationships/image" Target="../media/image234.png"/><Relationship Id="rId143" Type="http://schemas.openxmlformats.org/officeDocument/2006/relationships/customXml" Target="../ink/ink237.xml"/><Relationship Id="rId148" Type="http://schemas.openxmlformats.org/officeDocument/2006/relationships/image" Target="../media/image247.png"/><Relationship Id="rId164" Type="http://schemas.openxmlformats.org/officeDocument/2006/relationships/image" Target="../media/image255.png"/><Relationship Id="rId169" Type="http://schemas.openxmlformats.org/officeDocument/2006/relationships/customXml" Target="../ink/ink250.xml"/><Relationship Id="rId185" Type="http://schemas.openxmlformats.org/officeDocument/2006/relationships/customXml" Target="../ink/ink258.xml"/><Relationship Id="rId4" Type="http://schemas.openxmlformats.org/officeDocument/2006/relationships/image" Target="../media/image175.png"/><Relationship Id="rId9" Type="http://schemas.openxmlformats.org/officeDocument/2006/relationships/customXml" Target="../ink/ink170.xml"/><Relationship Id="rId180" Type="http://schemas.openxmlformats.org/officeDocument/2006/relationships/image" Target="../media/image263.png"/><Relationship Id="rId210" Type="http://schemas.openxmlformats.org/officeDocument/2006/relationships/image" Target="../media/image278.png"/><Relationship Id="rId215" Type="http://schemas.openxmlformats.org/officeDocument/2006/relationships/customXml" Target="../ink/ink273.xml"/><Relationship Id="rId236" Type="http://schemas.openxmlformats.org/officeDocument/2006/relationships/image" Target="../media/image291.png"/><Relationship Id="rId257" Type="http://schemas.openxmlformats.org/officeDocument/2006/relationships/customXml" Target="../ink/ink294.xml"/><Relationship Id="rId278" Type="http://schemas.openxmlformats.org/officeDocument/2006/relationships/image" Target="../media/image312.png"/><Relationship Id="rId26" Type="http://schemas.openxmlformats.org/officeDocument/2006/relationships/image" Target="../media/image186.png"/><Relationship Id="rId231" Type="http://schemas.openxmlformats.org/officeDocument/2006/relationships/customXml" Target="../ink/ink281.xml"/><Relationship Id="rId252" Type="http://schemas.openxmlformats.org/officeDocument/2006/relationships/image" Target="../media/image299.png"/><Relationship Id="rId273" Type="http://schemas.openxmlformats.org/officeDocument/2006/relationships/customXml" Target="../ink/ink302.xml"/><Relationship Id="rId294" Type="http://schemas.openxmlformats.org/officeDocument/2006/relationships/image" Target="../media/image320.png"/><Relationship Id="rId47" Type="http://schemas.openxmlformats.org/officeDocument/2006/relationships/customXml" Target="../ink/ink189.xml"/><Relationship Id="rId68" Type="http://schemas.openxmlformats.org/officeDocument/2006/relationships/image" Target="../media/image207.png"/><Relationship Id="rId89" Type="http://schemas.openxmlformats.org/officeDocument/2006/relationships/customXml" Target="../ink/ink210.xml"/><Relationship Id="rId112" Type="http://schemas.openxmlformats.org/officeDocument/2006/relationships/image" Target="../media/image229.png"/><Relationship Id="rId133" Type="http://schemas.openxmlformats.org/officeDocument/2006/relationships/customXml" Target="../ink/ink232.xml"/><Relationship Id="rId154" Type="http://schemas.openxmlformats.org/officeDocument/2006/relationships/image" Target="../media/image250.png"/><Relationship Id="rId175" Type="http://schemas.openxmlformats.org/officeDocument/2006/relationships/customXml" Target="../ink/ink253.xml"/><Relationship Id="rId196" Type="http://schemas.openxmlformats.org/officeDocument/2006/relationships/image" Target="../media/image271.png"/><Relationship Id="rId200" Type="http://schemas.openxmlformats.org/officeDocument/2006/relationships/image" Target="../media/image273.png"/><Relationship Id="rId16" Type="http://schemas.openxmlformats.org/officeDocument/2006/relationships/image" Target="../media/image181.png"/><Relationship Id="rId221" Type="http://schemas.openxmlformats.org/officeDocument/2006/relationships/customXml" Target="../ink/ink276.xml"/><Relationship Id="rId242" Type="http://schemas.openxmlformats.org/officeDocument/2006/relationships/image" Target="../media/image294.png"/><Relationship Id="rId263" Type="http://schemas.openxmlformats.org/officeDocument/2006/relationships/customXml" Target="../ink/ink297.xml"/><Relationship Id="rId284" Type="http://schemas.openxmlformats.org/officeDocument/2006/relationships/image" Target="../media/image315.png"/><Relationship Id="rId37" Type="http://schemas.openxmlformats.org/officeDocument/2006/relationships/customXml" Target="../ink/ink184.xml"/><Relationship Id="rId58" Type="http://schemas.openxmlformats.org/officeDocument/2006/relationships/image" Target="../media/image202.png"/><Relationship Id="rId79" Type="http://schemas.openxmlformats.org/officeDocument/2006/relationships/customXml" Target="../ink/ink205.xml"/><Relationship Id="rId102" Type="http://schemas.openxmlformats.org/officeDocument/2006/relationships/image" Target="../media/image224.png"/><Relationship Id="rId123" Type="http://schemas.openxmlformats.org/officeDocument/2006/relationships/customXml" Target="../ink/ink227.xml"/><Relationship Id="rId144" Type="http://schemas.openxmlformats.org/officeDocument/2006/relationships/image" Target="../media/image245.png"/><Relationship Id="rId90" Type="http://schemas.openxmlformats.org/officeDocument/2006/relationships/image" Target="../media/image218.png"/><Relationship Id="rId165" Type="http://schemas.openxmlformats.org/officeDocument/2006/relationships/customXml" Target="../ink/ink248.xml"/><Relationship Id="rId186" Type="http://schemas.openxmlformats.org/officeDocument/2006/relationships/image" Target="../media/image266.png"/><Relationship Id="rId211" Type="http://schemas.openxmlformats.org/officeDocument/2006/relationships/customXml" Target="../ink/ink271.xml"/><Relationship Id="rId232" Type="http://schemas.openxmlformats.org/officeDocument/2006/relationships/image" Target="../media/image289.png"/><Relationship Id="rId253" Type="http://schemas.openxmlformats.org/officeDocument/2006/relationships/customXml" Target="../ink/ink292.xml"/><Relationship Id="rId274" Type="http://schemas.openxmlformats.org/officeDocument/2006/relationships/image" Target="../media/image310.png"/><Relationship Id="rId295" Type="http://schemas.openxmlformats.org/officeDocument/2006/relationships/customXml" Target="../ink/ink313.xml"/><Relationship Id="rId27" Type="http://schemas.openxmlformats.org/officeDocument/2006/relationships/customXml" Target="../ink/ink179.xml"/><Relationship Id="rId48" Type="http://schemas.openxmlformats.org/officeDocument/2006/relationships/image" Target="../media/image197.png"/><Relationship Id="rId69" Type="http://schemas.openxmlformats.org/officeDocument/2006/relationships/customXml" Target="../ink/ink200.xml"/><Relationship Id="rId113" Type="http://schemas.openxmlformats.org/officeDocument/2006/relationships/customXml" Target="../ink/ink222.xml"/><Relationship Id="rId134" Type="http://schemas.openxmlformats.org/officeDocument/2006/relationships/image" Target="../media/image240.png"/><Relationship Id="rId80" Type="http://schemas.openxmlformats.org/officeDocument/2006/relationships/image" Target="../media/image213.png"/><Relationship Id="rId155" Type="http://schemas.openxmlformats.org/officeDocument/2006/relationships/customXml" Target="../ink/ink243.xml"/><Relationship Id="rId176" Type="http://schemas.openxmlformats.org/officeDocument/2006/relationships/image" Target="../media/image261.png"/><Relationship Id="rId197" Type="http://schemas.openxmlformats.org/officeDocument/2006/relationships/customXml" Target="../ink/ink264.xml"/><Relationship Id="rId201" Type="http://schemas.openxmlformats.org/officeDocument/2006/relationships/customXml" Target="../ink/ink266.xml"/><Relationship Id="rId222" Type="http://schemas.openxmlformats.org/officeDocument/2006/relationships/image" Target="../media/image284.png"/><Relationship Id="rId243" Type="http://schemas.openxmlformats.org/officeDocument/2006/relationships/customXml" Target="../ink/ink287.xml"/><Relationship Id="rId264" Type="http://schemas.openxmlformats.org/officeDocument/2006/relationships/image" Target="../media/image305.png"/><Relationship Id="rId285" Type="http://schemas.openxmlformats.org/officeDocument/2006/relationships/customXml" Target="../ink/ink308.xml"/><Relationship Id="rId17" Type="http://schemas.openxmlformats.org/officeDocument/2006/relationships/customXml" Target="../ink/ink174.xml"/><Relationship Id="rId38" Type="http://schemas.openxmlformats.org/officeDocument/2006/relationships/image" Target="../media/image192.png"/><Relationship Id="rId59" Type="http://schemas.openxmlformats.org/officeDocument/2006/relationships/customXml" Target="../ink/ink195.xml"/><Relationship Id="rId103" Type="http://schemas.openxmlformats.org/officeDocument/2006/relationships/customXml" Target="../ink/ink217.xml"/><Relationship Id="rId124" Type="http://schemas.openxmlformats.org/officeDocument/2006/relationships/image" Target="../media/image235.png"/><Relationship Id="rId70" Type="http://schemas.openxmlformats.org/officeDocument/2006/relationships/image" Target="../media/image208.png"/><Relationship Id="rId91" Type="http://schemas.openxmlformats.org/officeDocument/2006/relationships/customXml" Target="../ink/ink211.xml"/><Relationship Id="rId145" Type="http://schemas.openxmlformats.org/officeDocument/2006/relationships/customXml" Target="../ink/ink238.xml"/><Relationship Id="rId166" Type="http://schemas.openxmlformats.org/officeDocument/2006/relationships/image" Target="../media/image256.png"/><Relationship Id="rId187" Type="http://schemas.openxmlformats.org/officeDocument/2006/relationships/customXml" Target="../ink/ink259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79.png"/><Relationship Id="rId233" Type="http://schemas.openxmlformats.org/officeDocument/2006/relationships/customXml" Target="../ink/ink282.xml"/><Relationship Id="rId254" Type="http://schemas.openxmlformats.org/officeDocument/2006/relationships/image" Target="../media/image300.png"/><Relationship Id="rId28" Type="http://schemas.openxmlformats.org/officeDocument/2006/relationships/image" Target="../media/image187.png"/><Relationship Id="rId49" Type="http://schemas.openxmlformats.org/officeDocument/2006/relationships/customXml" Target="../ink/ink190.xml"/><Relationship Id="rId114" Type="http://schemas.openxmlformats.org/officeDocument/2006/relationships/image" Target="../media/image230.png"/><Relationship Id="rId275" Type="http://schemas.openxmlformats.org/officeDocument/2006/relationships/customXml" Target="../ink/ink303.xml"/><Relationship Id="rId296" Type="http://schemas.openxmlformats.org/officeDocument/2006/relationships/image" Target="../media/image321.png"/><Relationship Id="rId300" Type="http://schemas.openxmlformats.org/officeDocument/2006/relationships/image" Target="../media/image323.png"/><Relationship Id="rId60" Type="http://schemas.openxmlformats.org/officeDocument/2006/relationships/image" Target="../media/image203.png"/><Relationship Id="rId81" Type="http://schemas.openxmlformats.org/officeDocument/2006/relationships/customXml" Target="../ink/ink206.xml"/><Relationship Id="rId135" Type="http://schemas.openxmlformats.org/officeDocument/2006/relationships/customXml" Target="../ink/ink233.xml"/><Relationship Id="rId156" Type="http://schemas.openxmlformats.org/officeDocument/2006/relationships/image" Target="../media/image251.png"/><Relationship Id="rId177" Type="http://schemas.openxmlformats.org/officeDocument/2006/relationships/customXml" Target="../ink/ink254.xml"/><Relationship Id="rId198" Type="http://schemas.openxmlformats.org/officeDocument/2006/relationships/image" Target="../media/image272.png"/><Relationship Id="rId202" Type="http://schemas.openxmlformats.org/officeDocument/2006/relationships/image" Target="../media/image274.png"/><Relationship Id="rId223" Type="http://schemas.openxmlformats.org/officeDocument/2006/relationships/customXml" Target="../ink/ink277.xml"/><Relationship Id="rId244" Type="http://schemas.openxmlformats.org/officeDocument/2006/relationships/image" Target="../media/image295.png"/><Relationship Id="rId18" Type="http://schemas.openxmlformats.org/officeDocument/2006/relationships/image" Target="../media/image182.png"/><Relationship Id="rId39" Type="http://schemas.openxmlformats.org/officeDocument/2006/relationships/customXml" Target="../ink/ink185.xml"/><Relationship Id="rId265" Type="http://schemas.openxmlformats.org/officeDocument/2006/relationships/customXml" Target="../ink/ink298.xml"/><Relationship Id="rId286" Type="http://schemas.openxmlformats.org/officeDocument/2006/relationships/image" Target="../media/image316.png"/><Relationship Id="rId50" Type="http://schemas.openxmlformats.org/officeDocument/2006/relationships/image" Target="../media/image198.png"/><Relationship Id="rId104" Type="http://schemas.openxmlformats.org/officeDocument/2006/relationships/image" Target="../media/image225.png"/><Relationship Id="rId125" Type="http://schemas.openxmlformats.org/officeDocument/2006/relationships/customXml" Target="../ink/ink228.xml"/><Relationship Id="rId146" Type="http://schemas.openxmlformats.org/officeDocument/2006/relationships/image" Target="../media/image246.png"/><Relationship Id="rId167" Type="http://schemas.openxmlformats.org/officeDocument/2006/relationships/customXml" Target="../ink/ink249.xml"/><Relationship Id="rId188" Type="http://schemas.openxmlformats.org/officeDocument/2006/relationships/image" Target="../media/image267.png"/><Relationship Id="rId71" Type="http://schemas.openxmlformats.org/officeDocument/2006/relationships/customXml" Target="../ink/ink201.xml"/><Relationship Id="rId92" Type="http://schemas.openxmlformats.org/officeDocument/2006/relationships/image" Target="../media/image219.png"/><Relationship Id="rId213" Type="http://schemas.openxmlformats.org/officeDocument/2006/relationships/customXml" Target="../ink/ink272.xml"/><Relationship Id="rId234" Type="http://schemas.openxmlformats.org/officeDocument/2006/relationships/image" Target="../media/image290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75.xml"/><Relationship Id="rId21" Type="http://schemas.openxmlformats.org/officeDocument/2006/relationships/customXml" Target="../ink/ink327.xml"/><Relationship Id="rId42" Type="http://schemas.openxmlformats.org/officeDocument/2006/relationships/image" Target="../media/image346.png"/><Relationship Id="rId63" Type="http://schemas.openxmlformats.org/officeDocument/2006/relationships/customXml" Target="../ink/ink348.xml"/><Relationship Id="rId84" Type="http://schemas.openxmlformats.org/officeDocument/2006/relationships/image" Target="../media/image367.png"/><Relationship Id="rId138" Type="http://schemas.openxmlformats.org/officeDocument/2006/relationships/image" Target="../media/image394.png"/><Relationship Id="rId159" Type="http://schemas.openxmlformats.org/officeDocument/2006/relationships/customXml" Target="../ink/ink396.xml"/><Relationship Id="rId170" Type="http://schemas.openxmlformats.org/officeDocument/2006/relationships/image" Target="../media/image410.png"/><Relationship Id="rId191" Type="http://schemas.openxmlformats.org/officeDocument/2006/relationships/customXml" Target="../ink/ink412.xml"/><Relationship Id="rId205" Type="http://schemas.openxmlformats.org/officeDocument/2006/relationships/customXml" Target="../ink/ink419.xml"/><Relationship Id="rId16" Type="http://schemas.openxmlformats.org/officeDocument/2006/relationships/image" Target="../media/image333.png"/><Relationship Id="rId107" Type="http://schemas.openxmlformats.org/officeDocument/2006/relationships/customXml" Target="../ink/ink370.xml"/><Relationship Id="rId11" Type="http://schemas.openxmlformats.org/officeDocument/2006/relationships/customXml" Target="../ink/ink322.xml"/><Relationship Id="rId32" Type="http://schemas.openxmlformats.org/officeDocument/2006/relationships/image" Target="../media/image341.png"/><Relationship Id="rId37" Type="http://schemas.openxmlformats.org/officeDocument/2006/relationships/customXml" Target="../ink/ink335.xml"/><Relationship Id="rId53" Type="http://schemas.openxmlformats.org/officeDocument/2006/relationships/customXml" Target="../ink/ink343.xml"/><Relationship Id="rId58" Type="http://schemas.openxmlformats.org/officeDocument/2006/relationships/image" Target="../media/image354.png"/><Relationship Id="rId74" Type="http://schemas.openxmlformats.org/officeDocument/2006/relationships/image" Target="../media/image362.png"/><Relationship Id="rId79" Type="http://schemas.openxmlformats.org/officeDocument/2006/relationships/customXml" Target="../ink/ink356.xml"/><Relationship Id="rId102" Type="http://schemas.openxmlformats.org/officeDocument/2006/relationships/image" Target="../media/image376.png"/><Relationship Id="rId123" Type="http://schemas.openxmlformats.org/officeDocument/2006/relationships/customXml" Target="../ink/ink378.xml"/><Relationship Id="rId128" Type="http://schemas.openxmlformats.org/officeDocument/2006/relationships/image" Target="../media/image389.png"/><Relationship Id="rId144" Type="http://schemas.openxmlformats.org/officeDocument/2006/relationships/image" Target="../media/image397.png"/><Relationship Id="rId149" Type="http://schemas.openxmlformats.org/officeDocument/2006/relationships/customXml" Target="../ink/ink391.xml"/><Relationship Id="rId5" Type="http://schemas.openxmlformats.org/officeDocument/2006/relationships/customXml" Target="../ink/ink319.xml"/><Relationship Id="rId90" Type="http://schemas.openxmlformats.org/officeDocument/2006/relationships/image" Target="../media/image370.png"/><Relationship Id="rId95" Type="http://schemas.openxmlformats.org/officeDocument/2006/relationships/customXml" Target="../ink/ink364.xml"/><Relationship Id="rId160" Type="http://schemas.openxmlformats.org/officeDocument/2006/relationships/image" Target="../media/image405.png"/><Relationship Id="rId165" Type="http://schemas.openxmlformats.org/officeDocument/2006/relationships/customXml" Target="../ink/ink399.xml"/><Relationship Id="rId181" Type="http://schemas.openxmlformats.org/officeDocument/2006/relationships/customXml" Target="../ink/ink407.xml"/><Relationship Id="rId186" Type="http://schemas.openxmlformats.org/officeDocument/2006/relationships/image" Target="../media/image418.png"/><Relationship Id="rId22" Type="http://schemas.openxmlformats.org/officeDocument/2006/relationships/image" Target="../media/image336.png"/><Relationship Id="rId27" Type="http://schemas.openxmlformats.org/officeDocument/2006/relationships/customXml" Target="../ink/ink330.xml"/><Relationship Id="rId43" Type="http://schemas.openxmlformats.org/officeDocument/2006/relationships/customXml" Target="../ink/ink338.xml"/><Relationship Id="rId48" Type="http://schemas.openxmlformats.org/officeDocument/2006/relationships/image" Target="../media/image349.png"/><Relationship Id="rId64" Type="http://schemas.openxmlformats.org/officeDocument/2006/relationships/image" Target="../media/image357.png"/><Relationship Id="rId69" Type="http://schemas.openxmlformats.org/officeDocument/2006/relationships/customXml" Target="../ink/ink351.xml"/><Relationship Id="rId113" Type="http://schemas.openxmlformats.org/officeDocument/2006/relationships/customXml" Target="../ink/ink373.xml"/><Relationship Id="rId118" Type="http://schemas.openxmlformats.org/officeDocument/2006/relationships/image" Target="../media/image384.png"/><Relationship Id="rId134" Type="http://schemas.openxmlformats.org/officeDocument/2006/relationships/image" Target="../media/image392.png"/><Relationship Id="rId139" Type="http://schemas.openxmlformats.org/officeDocument/2006/relationships/customXml" Target="../ink/ink386.xml"/><Relationship Id="rId80" Type="http://schemas.openxmlformats.org/officeDocument/2006/relationships/image" Target="../media/image365.png"/><Relationship Id="rId85" Type="http://schemas.openxmlformats.org/officeDocument/2006/relationships/customXml" Target="../ink/ink359.xml"/><Relationship Id="rId150" Type="http://schemas.openxmlformats.org/officeDocument/2006/relationships/image" Target="../media/image400.png"/><Relationship Id="rId155" Type="http://schemas.openxmlformats.org/officeDocument/2006/relationships/customXml" Target="../ink/ink394.xml"/><Relationship Id="rId171" Type="http://schemas.openxmlformats.org/officeDocument/2006/relationships/customXml" Target="../ink/ink402.xml"/><Relationship Id="rId176" Type="http://schemas.openxmlformats.org/officeDocument/2006/relationships/image" Target="../media/image413.png"/><Relationship Id="rId192" Type="http://schemas.openxmlformats.org/officeDocument/2006/relationships/image" Target="../media/image421.png"/><Relationship Id="rId197" Type="http://schemas.openxmlformats.org/officeDocument/2006/relationships/customXml" Target="../ink/ink415.xml"/><Relationship Id="rId206" Type="http://schemas.openxmlformats.org/officeDocument/2006/relationships/image" Target="../media/image428.png"/><Relationship Id="rId201" Type="http://schemas.openxmlformats.org/officeDocument/2006/relationships/customXml" Target="../ink/ink417.xml"/><Relationship Id="rId12" Type="http://schemas.openxmlformats.org/officeDocument/2006/relationships/image" Target="../media/image331.png"/><Relationship Id="rId17" Type="http://schemas.openxmlformats.org/officeDocument/2006/relationships/customXml" Target="../ink/ink325.xml"/><Relationship Id="rId33" Type="http://schemas.openxmlformats.org/officeDocument/2006/relationships/customXml" Target="../ink/ink333.xml"/><Relationship Id="rId38" Type="http://schemas.openxmlformats.org/officeDocument/2006/relationships/image" Target="../media/image344.png"/><Relationship Id="rId59" Type="http://schemas.openxmlformats.org/officeDocument/2006/relationships/customXml" Target="../ink/ink346.xml"/><Relationship Id="rId103" Type="http://schemas.openxmlformats.org/officeDocument/2006/relationships/customXml" Target="../ink/ink368.xml"/><Relationship Id="rId108" Type="http://schemas.openxmlformats.org/officeDocument/2006/relationships/image" Target="../media/image379.png"/><Relationship Id="rId124" Type="http://schemas.openxmlformats.org/officeDocument/2006/relationships/image" Target="../media/image387.png"/><Relationship Id="rId129" Type="http://schemas.openxmlformats.org/officeDocument/2006/relationships/customXml" Target="../ink/ink381.xml"/><Relationship Id="rId54" Type="http://schemas.openxmlformats.org/officeDocument/2006/relationships/image" Target="../media/image352.png"/><Relationship Id="rId70" Type="http://schemas.openxmlformats.org/officeDocument/2006/relationships/image" Target="../media/image360.png"/><Relationship Id="rId75" Type="http://schemas.openxmlformats.org/officeDocument/2006/relationships/customXml" Target="../ink/ink354.xml"/><Relationship Id="rId91" Type="http://schemas.openxmlformats.org/officeDocument/2006/relationships/customXml" Target="../ink/ink362.xml"/><Relationship Id="rId96" Type="http://schemas.openxmlformats.org/officeDocument/2006/relationships/image" Target="../media/image373.png"/><Relationship Id="rId140" Type="http://schemas.openxmlformats.org/officeDocument/2006/relationships/image" Target="../media/image395.png"/><Relationship Id="rId145" Type="http://schemas.openxmlformats.org/officeDocument/2006/relationships/customXml" Target="../ink/ink389.xml"/><Relationship Id="rId161" Type="http://schemas.openxmlformats.org/officeDocument/2006/relationships/customXml" Target="../ink/ink397.xml"/><Relationship Id="rId166" Type="http://schemas.openxmlformats.org/officeDocument/2006/relationships/image" Target="../media/image408.png"/><Relationship Id="rId182" Type="http://schemas.openxmlformats.org/officeDocument/2006/relationships/image" Target="../media/image416.png"/><Relationship Id="rId187" Type="http://schemas.openxmlformats.org/officeDocument/2006/relationships/customXml" Target="../ink/ink4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8.png"/><Relationship Id="rId23" Type="http://schemas.openxmlformats.org/officeDocument/2006/relationships/customXml" Target="../ink/ink328.xml"/><Relationship Id="rId28" Type="http://schemas.openxmlformats.org/officeDocument/2006/relationships/image" Target="../media/image339.png"/><Relationship Id="rId49" Type="http://schemas.openxmlformats.org/officeDocument/2006/relationships/customXml" Target="../ink/ink341.xml"/><Relationship Id="rId114" Type="http://schemas.openxmlformats.org/officeDocument/2006/relationships/image" Target="../media/image382.png"/><Relationship Id="rId119" Type="http://schemas.openxmlformats.org/officeDocument/2006/relationships/customXml" Target="../ink/ink376.xml"/><Relationship Id="rId44" Type="http://schemas.openxmlformats.org/officeDocument/2006/relationships/image" Target="../media/image347.png"/><Relationship Id="rId60" Type="http://schemas.openxmlformats.org/officeDocument/2006/relationships/image" Target="../media/image355.png"/><Relationship Id="rId65" Type="http://schemas.openxmlformats.org/officeDocument/2006/relationships/customXml" Target="../ink/ink349.xml"/><Relationship Id="rId81" Type="http://schemas.openxmlformats.org/officeDocument/2006/relationships/customXml" Target="../ink/ink357.xml"/><Relationship Id="rId86" Type="http://schemas.openxmlformats.org/officeDocument/2006/relationships/image" Target="../media/image368.png"/><Relationship Id="rId130" Type="http://schemas.openxmlformats.org/officeDocument/2006/relationships/image" Target="../media/image390.png"/><Relationship Id="rId135" Type="http://schemas.openxmlformats.org/officeDocument/2006/relationships/customXml" Target="../ink/ink384.xml"/><Relationship Id="rId151" Type="http://schemas.openxmlformats.org/officeDocument/2006/relationships/customXml" Target="../ink/ink392.xml"/><Relationship Id="rId156" Type="http://schemas.openxmlformats.org/officeDocument/2006/relationships/image" Target="../media/image403.png"/><Relationship Id="rId177" Type="http://schemas.openxmlformats.org/officeDocument/2006/relationships/customXml" Target="../ink/ink405.xml"/><Relationship Id="rId198" Type="http://schemas.openxmlformats.org/officeDocument/2006/relationships/image" Target="../media/image424.png"/><Relationship Id="rId172" Type="http://schemas.openxmlformats.org/officeDocument/2006/relationships/image" Target="../media/image411.png"/><Relationship Id="rId193" Type="http://schemas.openxmlformats.org/officeDocument/2006/relationships/customXml" Target="../ink/ink413.xml"/><Relationship Id="rId202" Type="http://schemas.openxmlformats.org/officeDocument/2006/relationships/image" Target="../media/image426.png"/><Relationship Id="rId13" Type="http://schemas.openxmlformats.org/officeDocument/2006/relationships/customXml" Target="../ink/ink323.xml"/><Relationship Id="rId18" Type="http://schemas.openxmlformats.org/officeDocument/2006/relationships/image" Target="../media/image334.png"/><Relationship Id="rId39" Type="http://schemas.openxmlformats.org/officeDocument/2006/relationships/customXml" Target="../ink/ink336.xml"/><Relationship Id="rId109" Type="http://schemas.openxmlformats.org/officeDocument/2006/relationships/customXml" Target="../ink/ink371.xml"/><Relationship Id="rId34" Type="http://schemas.openxmlformats.org/officeDocument/2006/relationships/image" Target="../media/image342.png"/><Relationship Id="rId50" Type="http://schemas.openxmlformats.org/officeDocument/2006/relationships/image" Target="../media/image350.png"/><Relationship Id="rId55" Type="http://schemas.openxmlformats.org/officeDocument/2006/relationships/customXml" Target="../ink/ink344.xml"/><Relationship Id="rId76" Type="http://schemas.openxmlformats.org/officeDocument/2006/relationships/image" Target="../media/image363.png"/><Relationship Id="rId97" Type="http://schemas.openxmlformats.org/officeDocument/2006/relationships/customXml" Target="../ink/ink365.xml"/><Relationship Id="rId104" Type="http://schemas.openxmlformats.org/officeDocument/2006/relationships/image" Target="../media/image377.png"/><Relationship Id="rId120" Type="http://schemas.openxmlformats.org/officeDocument/2006/relationships/image" Target="../media/image385.png"/><Relationship Id="rId125" Type="http://schemas.openxmlformats.org/officeDocument/2006/relationships/customXml" Target="../ink/ink379.xml"/><Relationship Id="rId141" Type="http://schemas.openxmlformats.org/officeDocument/2006/relationships/customXml" Target="../ink/ink387.xml"/><Relationship Id="rId146" Type="http://schemas.openxmlformats.org/officeDocument/2006/relationships/image" Target="../media/image398.png"/><Relationship Id="rId167" Type="http://schemas.openxmlformats.org/officeDocument/2006/relationships/customXml" Target="../ink/ink400.xml"/><Relationship Id="rId188" Type="http://schemas.openxmlformats.org/officeDocument/2006/relationships/image" Target="../media/image419.png"/><Relationship Id="rId7" Type="http://schemas.openxmlformats.org/officeDocument/2006/relationships/customXml" Target="../ink/ink320.xml"/><Relationship Id="rId71" Type="http://schemas.openxmlformats.org/officeDocument/2006/relationships/customXml" Target="../ink/ink352.xml"/><Relationship Id="rId92" Type="http://schemas.openxmlformats.org/officeDocument/2006/relationships/image" Target="../media/image371.png"/><Relationship Id="rId162" Type="http://schemas.openxmlformats.org/officeDocument/2006/relationships/image" Target="../media/image406.png"/><Relationship Id="rId183" Type="http://schemas.openxmlformats.org/officeDocument/2006/relationships/customXml" Target="../ink/ink408.xml"/><Relationship Id="rId2" Type="http://schemas.openxmlformats.org/officeDocument/2006/relationships/image" Target="../media/image326.png"/><Relationship Id="rId29" Type="http://schemas.openxmlformats.org/officeDocument/2006/relationships/customXml" Target="../ink/ink331.xml"/><Relationship Id="rId24" Type="http://schemas.openxmlformats.org/officeDocument/2006/relationships/image" Target="../media/image337.png"/><Relationship Id="rId40" Type="http://schemas.openxmlformats.org/officeDocument/2006/relationships/image" Target="../media/image345.png"/><Relationship Id="rId45" Type="http://schemas.openxmlformats.org/officeDocument/2006/relationships/customXml" Target="../ink/ink339.xml"/><Relationship Id="rId66" Type="http://schemas.openxmlformats.org/officeDocument/2006/relationships/image" Target="../media/image358.png"/><Relationship Id="rId87" Type="http://schemas.openxmlformats.org/officeDocument/2006/relationships/customXml" Target="../ink/ink360.xml"/><Relationship Id="rId110" Type="http://schemas.openxmlformats.org/officeDocument/2006/relationships/image" Target="../media/image380.png"/><Relationship Id="rId115" Type="http://schemas.openxmlformats.org/officeDocument/2006/relationships/customXml" Target="../ink/ink374.xml"/><Relationship Id="rId131" Type="http://schemas.openxmlformats.org/officeDocument/2006/relationships/customXml" Target="../ink/ink382.xml"/><Relationship Id="rId136" Type="http://schemas.openxmlformats.org/officeDocument/2006/relationships/image" Target="../media/image393.png"/><Relationship Id="rId157" Type="http://schemas.openxmlformats.org/officeDocument/2006/relationships/customXml" Target="../ink/ink395.xml"/><Relationship Id="rId178" Type="http://schemas.openxmlformats.org/officeDocument/2006/relationships/image" Target="../media/image414.png"/><Relationship Id="rId61" Type="http://schemas.openxmlformats.org/officeDocument/2006/relationships/customXml" Target="../ink/ink347.xml"/><Relationship Id="rId82" Type="http://schemas.openxmlformats.org/officeDocument/2006/relationships/image" Target="../media/image366.png"/><Relationship Id="rId152" Type="http://schemas.openxmlformats.org/officeDocument/2006/relationships/image" Target="../media/image401.png"/><Relationship Id="rId173" Type="http://schemas.openxmlformats.org/officeDocument/2006/relationships/customXml" Target="../ink/ink403.xml"/><Relationship Id="rId194" Type="http://schemas.openxmlformats.org/officeDocument/2006/relationships/image" Target="../media/image422.png"/><Relationship Id="rId199" Type="http://schemas.openxmlformats.org/officeDocument/2006/relationships/customXml" Target="../ink/ink416.xml"/><Relationship Id="rId203" Type="http://schemas.openxmlformats.org/officeDocument/2006/relationships/customXml" Target="../ink/ink418.xml"/><Relationship Id="rId19" Type="http://schemas.openxmlformats.org/officeDocument/2006/relationships/customXml" Target="../ink/ink326.xml"/><Relationship Id="rId14" Type="http://schemas.openxmlformats.org/officeDocument/2006/relationships/image" Target="../media/image332.png"/><Relationship Id="rId30" Type="http://schemas.openxmlformats.org/officeDocument/2006/relationships/image" Target="../media/image340.png"/><Relationship Id="rId35" Type="http://schemas.openxmlformats.org/officeDocument/2006/relationships/customXml" Target="../ink/ink334.xml"/><Relationship Id="rId56" Type="http://schemas.openxmlformats.org/officeDocument/2006/relationships/image" Target="../media/image353.png"/><Relationship Id="rId77" Type="http://schemas.openxmlformats.org/officeDocument/2006/relationships/customXml" Target="../ink/ink355.xml"/><Relationship Id="rId100" Type="http://schemas.openxmlformats.org/officeDocument/2006/relationships/image" Target="../media/image375.png"/><Relationship Id="rId105" Type="http://schemas.openxmlformats.org/officeDocument/2006/relationships/customXml" Target="../ink/ink369.xml"/><Relationship Id="rId126" Type="http://schemas.openxmlformats.org/officeDocument/2006/relationships/image" Target="../media/image388.png"/><Relationship Id="rId147" Type="http://schemas.openxmlformats.org/officeDocument/2006/relationships/customXml" Target="../ink/ink390.xml"/><Relationship Id="rId168" Type="http://schemas.openxmlformats.org/officeDocument/2006/relationships/image" Target="../media/image409.png"/><Relationship Id="rId8" Type="http://schemas.openxmlformats.org/officeDocument/2006/relationships/image" Target="../media/image329.png"/><Relationship Id="rId51" Type="http://schemas.openxmlformats.org/officeDocument/2006/relationships/customXml" Target="../ink/ink342.xml"/><Relationship Id="rId72" Type="http://schemas.openxmlformats.org/officeDocument/2006/relationships/image" Target="../media/image361.png"/><Relationship Id="rId93" Type="http://schemas.openxmlformats.org/officeDocument/2006/relationships/customXml" Target="../ink/ink363.xml"/><Relationship Id="rId98" Type="http://schemas.openxmlformats.org/officeDocument/2006/relationships/image" Target="../media/image374.png"/><Relationship Id="rId121" Type="http://schemas.openxmlformats.org/officeDocument/2006/relationships/customXml" Target="../ink/ink377.xml"/><Relationship Id="rId142" Type="http://schemas.openxmlformats.org/officeDocument/2006/relationships/image" Target="../media/image396.png"/><Relationship Id="rId163" Type="http://schemas.openxmlformats.org/officeDocument/2006/relationships/customXml" Target="../ink/ink398.xml"/><Relationship Id="rId184" Type="http://schemas.openxmlformats.org/officeDocument/2006/relationships/image" Target="../media/image417.png"/><Relationship Id="rId189" Type="http://schemas.openxmlformats.org/officeDocument/2006/relationships/customXml" Target="../ink/ink411.xml"/><Relationship Id="rId3" Type="http://schemas.openxmlformats.org/officeDocument/2006/relationships/customXml" Target="../ink/ink318.xml"/><Relationship Id="rId25" Type="http://schemas.openxmlformats.org/officeDocument/2006/relationships/customXml" Target="../ink/ink329.xml"/><Relationship Id="rId46" Type="http://schemas.openxmlformats.org/officeDocument/2006/relationships/image" Target="../media/image348.png"/><Relationship Id="rId67" Type="http://schemas.openxmlformats.org/officeDocument/2006/relationships/customXml" Target="../ink/ink350.xml"/><Relationship Id="rId116" Type="http://schemas.openxmlformats.org/officeDocument/2006/relationships/image" Target="../media/image383.png"/><Relationship Id="rId137" Type="http://schemas.openxmlformats.org/officeDocument/2006/relationships/customXml" Target="../ink/ink385.xml"/><Relationship Id="rId158" Type="http://schemas.openxmlformats.org/officeDocument/2006/relationships/image" Target="../media/image404.png"/><Relationship Id="rId20" Type="http://schemas.openxmlformats.org/officeDocument/2006/relationships/image" Target="../media/image335.png"/><Relationship Id="rId41" Type="http://schemas.openxmlformats.org/officeDocument/2006/relationships/customXml" Target="../ink/ink337.xml"/><Relationship Id="rId62" Type="http://schemas.openxmlformats.org/officeDocument/2006/relationships/image" Target="../media/image356.png"/><Relationship Id="rId83" Type="http://schemas.openxmlformats.org/officeDocument/2006/relationships/customXml" Target="../ink/ink358.xml"/><Relationship Id="rId88" Type="http://schemas.openxmlformats.org/officeDocument/2006/relationships/image" Target="../media/image369.png"/><Relationship Id="rId111" Type="http://schemas.openxmlformats.org/officeDocument/2006/relationships/customXml" Target="../ink/ink372.xml"/><Relationship Id="rId132" Type="http://schemas.openxmlformats.org/officeDocument/2006/relationships/image" Target="../media/image391.png"/><Relationship Id="rId153" Type="http://schemas.openxmlformats.org/officeDocument/2006/relationships/customXml" Target="../ink/ink393.xml"/><Relationship Id="rId174" Type="http://schemas.openxmlformats.org/officeDocument/2006/relationships/image" Target="../media/image412.png"/><Relationship Id="rId179" Type="http://schemas.openxmlformats.org/officeDocument/2006/relationships/customXml" Target="../ink/ink406.xml"/><Relationship Id="rId195" Type="http://schemas.openxmlformats.org/officeDocument/2006/relationships/customXml" Target="../ink/ink414.xml"/><Relationship Id="rId190" Type="http://schemas.openxmlformats.org/officeDocument/2006/relationships/image" Target="../media/image420.png"/><Relationship Id="rId204" Type="http://schemas.openxmlformats.org/officeDocument/2006/relationships/image" Target="../media/image427.png"/><Relationship Id="rId15" Type="http://schemas.openxmlformats.org/officeDocument/2006/relationships/customXml" Target="../ink/ink324.xml"/><Relationship Id="rId36" Type="http://schemas.openxmlformats.org/officeDocument/2006/relationships/image" Target="../media/image343.png"/><Relationship Id="rId57" Type="http://schemas.openxmlformats.org/officeDocument/2006/relationships/customXml" Target="../ink/ink345.xml"/><Relationship Id="rId106" Type="http://schemas.openxmlformats.org/officeDocument/2006/relationships/image" Target="../media/image378.png"/><Relationship Id="rId127" Type="http://schemas.openxmlformats.org/officeDocument/2006/relationships/customXml" Target="../ink/ink380.xml"/><Relationship Id="rId10" Type="http://schemas.openxmlformats.org/officeDocument/2006/relationships/image" Target="../media/image330.png"/><Relationship Id="rId31" Type="http://schemas.openxmlformats.org/officeDocument/2006/relationships/customXml" Target="../ink/ink332.xml"/><Relationship Id="rId52" Type="http://schemas.openxmlformats.org/officeDocument/2006/relationships/image" Target="../media/image351.png"/><Relationship Id="rId73" Type="http://schemas.openxmlformats.org/officeDocument/2006/relationships/customXml" Target="../ink/ink353.xml"/><Relationship Id="rId78" Type="http://schemas.openxmlformats.org/officeDocument/2006/relationships/image" Target="../media/image364.png"/><Relationship Id="rId94" Type="http://schemas.openxmlformats.org/officeDocument/2006/relationships/image" Target="../media/image372.png"/><Relationship Id="rId99" Type="http://schemas.openxmlformats.org/officeDocument/2006/relationships/customXml" Target="../ink/ink366.xml"/><Relationship Id="rId101" Type="http://schemas.openxmlformats.org/officeDocument/2006/relationships/customXml" Target="../ink/ink367.xml"/><Relationship Id="rId122" Type="http://schemas.openxmlformats.org/officeDocument/2006/relationships/image" Target="../media/image386.png"/><Relationship Id="rId143" Type="http://schemas.openxmlformats.org/officeDocument/2006/relationships/customXml" Target="../ink/ink388.xml"/><Relationship Id="rId148" Type="http://schemas.openxmlformats.org/officeDocument/2006/relationships/image" Target="../media/image399.png"/><Relationship Id="rId164" Type="http://schemas.openxmlformats.org/officeDocument/2006/relationships/image" Target="../media/image407.png"/><Relationship Id="rId169" Type="http://schemas.openxmlformats.org/officeDocument/2006/relationships/customXml" Target="../ink/ink401.xml"/><Relationship Id="rId185" Type="http://schemas.openxmlformats.org/officeDocument/2006/relationships/customXml" Target="../ink/ink409.xml"/><Relationship Id="rId4" Type="http://schemas.openxmlformats.org/officeDocument/2006/relationships/image" Target="../media/image327.png"/><Relationship Id="rId9" Type="http://schemas.openxmlformats.org/officeDocument/2006/relationships/customXml" Target="../ink/ink321.xml"/><Relationship Id="rId180" Type="http://schemas.openxmlformats.org/officeDocument/2006/relationships/image" Target="../media/image415.png"/><Relationship Id="rId26" Type="http://schemas.openxmlformats.org/officeDocument/2006/relationships/image" Target="../media/image338.png"/><Relationship Id="rId47" Type="http://schemas.openxmlformats.org/officeDocument/2006/relationships/customXml" Target="../ink/ink340.xml"/><Relationship Id="rId68" Type="http://schemas.openxmlformats.org/officeDocument/2006/relationships/image" Target="../media/image359.png"/><Relationship Id="rId89" Type="http://schemas.openxmlformats.org/officeDocument/2006/relationships/customXml" Target="../ink/ink361.xml"/><Relationship Id="rId112" Type="http://schemas.openxmlformats.org/officeDocument/2006/relationships/image" Target="../media/image381.png"/><Relationship Id="rId133" Type="http://schemas.openxmlformats.org/officeDocument/2006/relationships/customXml" Target="../ink/ink383.xml"/><Relationship Id="rId154" Type="http://schemas.openxmlformats.org/officeDocument/2006/relationships/image" Target="../media/image402.png"/><Relationship Id="rId175" Type="http://schemas.openxmlformats.org/officeDocument/2006/relationships/customXml" Target="../ink/ink404.xml"/><Relationship Id="rId196" Type="http://schemas.openxmlformats.org/officeDocument/2006/relationships/image" Target="../media/image423.png"/><Relationship Id="rId200" Type="http://schemas.openxmlformats.org/officeDocument/2006/relationships/image" Target="../media/image42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7.png"/><Relationship Id="rId299" Type="http://schemas.openxmlformats.org/officeDocument/2006/relationships/image" Target="../media/image578.png"/><Relationship Id="rId303" Type="http://schemas.openxmlformats.org/officeDocument/2006/relationships/image" Target="../media/image580.png"/><Relationship Id="rId21" Type="http://schemas.openxmlformats.org/officeDocument/2006/relationships/image" Target="../media/image439.png"/><Relationship Id="rId42" Type="http://schemas.openxmlformats.org/officeDocument/2006/relationships/customXml" Target="../ink/ink439.xml"/><Relationship Id="rId63" Type="http://schemas.openxmlformats.org/officeDocument/2006/relationships/image" Target="../media/image460.png"/><Relationship Id="rId84" Type="http://schemas.openxmlformats.org/officeDocument/2006/relationships/customXml" Target="../ink/ink460.xml"/><Relationship Id="rId138" Type="http://schemas.openxmlformats.org/officeDocument/2006/relationships/customXml" Target="../ink/ink487.xml"/><Relationship Id="rId159" Type="http://schemas.openxmlformats.org/officeDocument/2006/relationships/image" Target="../media/image508.png"/><Relationship Id="rId324" Type="http://schemas.openxmlformats.org/officeDocument/2006/relationships/customXml" Target="../ink/ink580.xml"/><Relationship Id="rId345" Type="http://schemas.openxmlformats.org/officeDocument/2006/relationships/image" Target="../media/image601.png"/><Relationship Id="rId170" Type="http://schemas.openxmlformats.org/officeDocument/2006/relationships/customXml" Target="../ink/ink503.xml"/><Relationship Id="rId191" Type="http://schemas.openxmlformats.org/officeDocument/2006/relationships/image" Target="../media/image524.png"/><Relationship Id="rId205" Type="http://schemas.openxmlformats.org/officeDocument/2006/relationships/image" Target="../media/image531.png"/><Relationship Id="rId226" Type="http://schemas.openxmlformats.org/officeDocument/2006/relationships/customXml" Target="../ink/ink531.xml"/><Relationship Id="rId247" Type="http://schemas.openxmlformats.org/officeDocument/2006/relationships/image" Target="../media/image552.png"/><Relationship Id="rId107" Type="http://schemas.openxmlformats.org/officeDocument/2006/relationships/image" Target="../media/image482.png"/><Relationship Id="rId268" Type="http://schemas.openxmlformats.org/officeDocument/2006/relationships/customXml" Target="../ink/ink552.xml"/><Relationship Id="rId289" Type="http://schemas.openxmlformats.org/officeDocument/2006/relationships/image" Target="../media/image573.png"/><Relationship Id="rId11" Type="http://schemas.openxmlformats.org/officeDocument/2006/relationships/image" Target="../media/image434.png"/><Relationship Id="rId32" Type="http://schemas.openxmlformats.org/officeDocument/2006/relationships/customXml" Target="../ink/ink434.xml"/><Relationship Id="rId53" Type="http://schemas.openxmlformats.org/officeDocument/2006/relationships/image" Target="../media/image455.png"/><Relationship Id="rId74" Type="http://schemas.openxmlformats.org/officeDocument/2006/relationships/customXml" Target="../ink/ink455.xml"/><Relationship Id="rId128" Type="http://schemas.openxmlformats.org/officeDocument/2006/relationships/customXml" Target="../ink/ink482.xml"/><Relationship Id="rId149" Type="http://schemas.openxmlformats.org/officeDocument/2006/relationships/image" Target="../media/image503.png"/><Relationship Id="rId314" Type="http://schemas.openxmlformats.org/officeDocument/2006/relationships/customXml" Target="../ink/ink575.xml"/><Relationship Id="rId335" Type="http://schemas.openxmlformats.org/officeDocument/2006/relationships/image" Target="../media/image596.png"/><Relationship Id="rId5" Type="http://schemas.openxmlformats.org/officeDocument/2006/relationships/image" Target="../media/image431.png"/><Relationship Id="rId95" Type="http://schemas.openxmlformats.org/officeDocument/2006/relationships/image" Target="../media/image476.png"/><Relationship Id="rId160" Type="http://schemas.openxmlformats.org/officeDocument/2006/relationships/customXml" Target="../ink/ink498.xml"/><Relationship Id="rId181" Type="http://schemas.openxmlformats.org/officeDocument/2006/relationships/image" Target="../media/image519.png"/><Relationship Id="rId216" Type="http://schemas.openxmlformats.org/officeDocument/2006/relationships/customXml" Target="../ink/ink526.xml"/><Relationship Id="rId237" Type="http://schemas.openxmlformats.org/officeDocument/2006/relationships/image" Target="../media/image547.png"/><Relationship Id="rId258" Type="http://schemas.openxmlformats.org/officeDocument/2006/relationships/customXml" Target="../ink/ink547.xml"/><Relationship Id="rId279" Type="http://schemas.openxmlformats.org/officeDocument/2006/relationships/image" Target="../media/image568.png"/><Relationship Id="rId22" Type="http://schemas.openxmlformats.org/officeDocument/2006/relationships/customXml" Target="../ink/ink429.xml"/><Relationship Id="rId43" Type="http://schemas.openxmlformats.org/officeDocument/2006/relationships/image" Target="../media/image450.png"/><Relationship Id="rId64" Type="http://schemas.openxmlformats.org/officeDocument/2006/relationships/customXml" Target="../ink/ink450.xml"/><Relationship Id="rId118" Type="http://schemas.openxmlformats.org/officeDocument/2006/relationships/customXml" Target="../ink/ink477.xml"/><Relationship Id="rId139" Type="http://schemas.openxmlformats.org/officeDocument/2006/relationships/image" Target="../media/image498.png"/><Relationship Id="rId290" Type="http://schemas.openxmlformats.org/officeDocument/2006/relationships/customXml" Target="../ink/ink563.xml"/><Relationship Id="rId304" Type="http://schemas.openxmlformats.org/officeDocument/2006/relationships/customXml" Target="../ink/ink570.xml"/><Relationship Id="rId325" Type="http://schemas.openxmlformats.org/officeDocument/2006/relationships/image" Target="../media/image591.png"/><Relationship Id="rId346" Type="http://schemas.openxmlformats.org/officeDocument/2006/relationships/customXml" Target="../ink/ink591.xml"/><Relationship Id="rId85" Type="http://schemas.openxmlformats.org/officeDocument/2006/relationships/image" Target="../media/image471.png"/><Relationship Id="rId150" Type="http://schemas.openxmlformats.org/officeDocument/2006/relationships/customXml" Target="../ink/ink493.xml"/><Relationship Id="rId171" Type="http://schemas.openxmlformats.org/officeDocument/2006/relationships/image" Target="../media/image514.png"/><Relationship Id="rId192" Type="http://schemas.openxmlformats.org/officeDocument/2006/relationships/customXml" Target="../ink/ink514.xml"/><Relationship Id="rId206" Type="http://schemas.openxmlformats.org/officeDocument/2006/relationships/customXml" Target="../ink/ink521.xml"/><Relationship Id="rId227" Type="http://schemas.openxmlformats.org/officeDocument/2006/relationships/image" Target="../media/image542.png"/><Relationship Id="rId248" Type="http://schemas.openxmlformats.org/officeDocument/2006/relationships/customXml" Target="../ink/ink542.xml"/><Relationship Id="rId269" Type="http://schemas.openxmlformats.org/officeDocument/2006/relationships/image" Target="../media/image563.png"/><Relationship Id="rId12" Type="http://schemas.openxmlformats.org/officeDocument/2006/relationships/customXml" Target="../ink/ink424.xml"/><Relationship Id="rId33" Type="http://schemas.openxmlformats.org/officeDocument/2006/relationships/image" Target="../media/image445.png"/><Relationship Id="rId108" Type="http://schemas.openxmlformats.org/officeDocument/2006/relationships/customXml" Target="../ink/ink472.xml"/><Relationship Id="rId129" Type="http://schemas.openxmlformats.org/officeDocument/2006/relationships/image" Target="../media/image493.png"/><Relationship Id="rId280" Type="http://schemas.openxmlformats.org/officeDocument/2006/relationships/customXml" Target="../ink/ink558.xml"/><Relationship Id="rId315" Type="http://schemas.openxmlformats.org/officeDocument/2006/relationships/image" Target="../media/image586.png"/><Relationship Id="rId336" Type="http://schemas.openxmlformats.org/officeDocument/2006/relationships/customXml" Target="../ink/ink586.xml"/><Relationship Id="rId54" Type="http://schemas.openxmlformats.org/officeDocument/2006/relationships/customXml" Target="../ink/ink445.xml"/><Relationship Id="rId75" Type="http://schemas.openxmlformats.org/officeDocument/2006/relationships/image" Target="../media/image466.png"/><Relationship Id="rId96" Type="http://schemas.openxmlformats.org/officeDocument/2006/relationships/customXml" Target="../ink/ink466.xml"/><Relationship Id="rId140" Type="http://schemas.openxmlformats.org/officeDocument/2006/relationships/customXml" Target="../ink/ink488.xml"/><Relationship Id="rId161" Type="http://schemas.openxmlformats.org/officeDocument/2006/relationships/image" Target="../media/image509.png"/><Relationship Id="rId182" Type="http://schemas.openxmlformats.org/officeDocument/2006/relationships/customXml" Target="../ink/ink509.xml"/><Relationship Id="rId217" Type="http://schemas.openxmlformats.org/officeDocument/2006/relationships/image" Target="../media/image537.png"/><Relationship Id="rId6" Type="http://schemas.openxmlformats.org/officeDocument/2006/relationships/customXml" Target="../ink/ink421.xml"/><Relationship Id="rId238" Type="http://schemas.openxmlformats.org/officeDocument/2006/relationships/customXml" Target="../ink/ink537.xml"/><Relationship Id="rId259" Type="http://schemas.openxmlformats.org/officeDocument/2006/relationships/image" Target="../media/image558.png"/><Relationship Id="rId23" Type="http://schemas.openxmlformats.org/officeDocument/2006/relationships/image" Target="../media/image440.png"/><Relationship Id="rId119" Type="http://schemas.openxmlformats.org/officeDocument/2006/relationships/image" Target="../media/image488.png"/><Relationship Id="rId270" Type="http://schemas.openxmlformats.org/officeDocument/2006/relationships/customXml" Target="../ink/ink553.xml"/><Relationship Id="rId291" Type="http://schemas.openxmlformats.org/officeDocument/2006/relationships/image" Target="../media/image574.png"/><Relationship Id="rId305" Type="http://schemas.openxmlformats.org/officeDocument/2006/relationships/image" Target="../media/image581.png"/><Relationship Id="rId326" Type="http://schemas.openxmlformats.org/officeDocument/2006/relationships/customXml" Target="../ink/ink581.xml"/><Relationship Id="rId347" Type="http://schemas.openxmlformats.org/officeDocument/2006/relationships/image" Target="../media/image602.png"/><Relationship Id="rId44" Type="http://schemas.openxmlformats.org/officeDocument/2006/relationships/customXml" Target="../ink/ink440.xml"/><Relationship Id="rId65" Type="http://schemas.openxmlformats.org/officeDocument/2006/relationships/image" Target="../media/image461.png"/><Relationship Id="rId86" Type="http://schemas.openxmlformats.org/officeDocument/2006/relationships/customXml" Target="../ink/ink461.xml"/><Relationship Id="rId130" Type="http://schemas.openxmlformats.org/officeDocument/2006/relationships/customXml" Target="../ink/ink483.xml"/><Relationship Id="rId151" Type="http://schemas.openxmlformats.org/officeDocument/2006/relationships/image" Target="../media/image504.png"/><Relationship Id="rId172" Type="http://schemas.openxmlformats.org/officeDocument/2006/relationships/customXml" Target="../ink/ink504.xml"/><Relationship Id="rId193" Type="http://schemas.openxmlformats.org/officeDocument/2006/relationships/image" Target="../media/image525.png"/><Relationship Id="rId207" Type="http://schemas.openxmlformats.org/officeDocument/2006/relationships/image" Target="../media/image532.png"/><Relationship Id="rId228" Type="http://schemas.openxmlformats.org/officeDocument/2006/relationships/customXml" Target="../ink/ink532.xml"/><Relationship Id="rId249" Type="http://schemas.openxmlformats.org/officeDocument/2006/relationships/image" Target="../media/image553.png"/><Relationship Id="rId13" Type="http://schemas.openxmlformats.org/officeDocument/2006/relationships/image" Target="../media/image435.png"/><Relationship Id="rId109" Type="http://schemas.openxmlformats.org/officeDocument/2006/relationships/image" Target="../media/image483.png"/><Relationship Id="rId260" Type="http://schemas.openxmlformats.org/officeDocument/2006/relationships/customXml" Target="../ink/ink548.xml"/><Relationship Id="rId281" Type="http://schemas.openxmlformats.org/officeDocument/2006/relationships/image" Target="../media/image569.png"/><Relationship Id="rId316" Type="http://schemas.openxmlformats.org/officeDocument/2006/relationships/customXml" Target="../ink/ink576.xml"/><Relationship Id="rId337" Type="http://schemas.openxmlformats.org/officeDocument/2006/relationships/image" Target="../media/image597.png"/><Relationship Id="rId34" Type="http://schemas.openxmlformats.org/officeDocument/2006/relationships/customXml" Target="../ink/ink435.xml"/><Relationship Id="rId55" Type="http://schemas.openxmlformats.org/officeDocument/2006/relationships/image" Target="../media/image456.png"/><Relationship Id="rId76" Type="http://schemas.openxmlformats.org/officeDocument/2006/relationships/customXml" Target="../ink/ink456.xml"/><Relationship Id="rId97" Type="http://schemas.openxmlformats.org/officeDocument/2006/relationships/image" Target="../media/image477.png"/><Relationship Id="rId120" Type="http://schemas.openxmlformats.org/officeDocument/2006/relationships/customXml" Target="../ink/ink478.xml"/><Relationship Id="rId141" Type="http://schemas.openxmlformats.org/officeDocument/2006/relationships/image" Target="../media/image499.png"/><Relationship Id="rId7" Type="http://schemas.openxmlformats.org/officeDocument/2006/relationships/image" Target="../media/image432.png"/><Relationship Id="rId162" Type="http://schemas.openxmlformats.org/officeDocument/2006/relationships/customXml" Target="../ink/ink499.xml"/><Relationship Id="rId183" Type="http://schemas.openxmlformats.org/officeDocument/2006/relationships/image" Target="../media/image520.png"/><Relationship Id="rId218" Type="http://schemas.openxmlformats.org/officeDocument/2006/relationships/customXml" Target="../ink/ink527.xml"/><Relationship Id="rId239" Type="http://schemas.openxmlformats.org/officeDocument/2006/relationships/image" Target="../media/image548.png"/><Relationship Id="rId250" Type="http://schemas.openxmlformats.org/officeDocument/2006/relationships/customXml" Target="../ink/ink543.xml"/><Relationship Id="rId271" Type="http://schemas.openxmlformats.org/officeDocument/2006/relationships/image" Target="../media/image564.png"/><Relationship Id="rId292" Type="http://schemas.openxmlformats.org/officeDocument/2006/relationships/customXml" Target="../ink/ink564.xml"/><Relationship Id="rId306" Type="http://schemas.openxmlformats.org/officeDocument/2006/relationships/customXml" Target="../ink/ink571.xml"/><Relationship Id="rId24" Type="http://schemas.openxmlformats.org/officeDocument/2006/relationships/customXml" Target="../ink/ink430.xml"/><Relationship Id="rId45" Type="http://schemas.openxmlformats.org/officeDocument/2006/relationships/image" Target="../media/image451.png"/><Relationship Id="rId66" Type="http://schemas.openxmlformats.org/officeDocument/2006/relationships/customXml" Target="../ink/ink451.xml"/><Relationship Id="rId87" Type="http://schemas.openxmlformats.org/officeDocument/2006/relationships/image" Target="../media/image472.png"/><Relationship Id="rId110" Type="http://schemas.openxmlformats.org/officeDocument/2006/relationships/customXml" Target="../ink/ink473.xml"/><Relationship Id="rId131" Type="http://schemas.openxmlformats.org/officeDocument/2006/relationships/image" Target="../media/image494.png"/><Relationship Id="rId327" Type="http://schemas.openxmlformats.org/officeDocument/2006/relationships/image" Target="../media/image592.png"/><Relationship Id="rId348" Type="http://schemas.openxmlformats.org/officeDocument/2006/relationships/customXml" Target="../ink/ink592.xml"/><Relationship Id="rId152" Type="http://schemas.openxmlformats.org/officeDocument/2006/relationships/customXml" Target="../ink/ink494.xml"/><Relationship Id="rId173" Type="http://schemas.openxmlformats.org/officeDocument/2006/relationships/image" Target="../media/image515.png"/><Relationship Id="rId194" Type="http://schemas.openxmlformats.org/officeDocument/2006/relationships/customXml" Target="../ink/ink515.xml"/><Relationship Id="rId208" Type="http://schemas.openxmlformats.org/officeDocument/2006/relationships/customXml" Target="../ink/ink522.xml"/><Relationship Id="rId229" Type="http://schemas.openxmlformats.org/officeDocument/2006/relationships/image" Target="../media/image543.png"/><Relationship Id="rId240" Type="http://schemas.openxmlformats.org/officeDocument/2006/relationships/customXml" Target="../ink/ink538.xml"/><Relationship Id="rId261" Type="http://schemas.openxmlformats.org/officeDocument/2006/relationships/image" Target="../media/image559.png"/><Relationship Id="rId14" Type="http://schemas.openxmlformats.org/officeDocument/2006/relationships/customXml" Target="../ink/ink425.xml"/><Relationship Id="rId35" Type="http://schemas.openxmlformats.org/officeDocument/2006/relationships/image" Target="../media/image446.png"/><Relationship Id="rId56" Type="http://schemas.openxmlformats.org/officeDocument/2006/relationships/customXml" Target="../ink/ink446.xml"/><Relationship Id="rId77" Type="http://schemas.openxmlformats.org/officeDocument/2006/relationships/image" Target="../media/image467.png"/><Relationship Id="rId100" Type="http://schemas.openxmlformats.org/officeDocument/2006/relationships/customXml" Target="../ink/ink468.xml"/><Relationship Id="rId282" Type="http://schemas.openxmlformats.org/officeDocument/2006/relationships/customXml" Target="../ink/ink559.xml"/><Relationship Id="rId317" Type="http://schemas.openxmlformats.org/officeDocument/2006/relationships/image" Target="../media/image587.png"/><Relationship Id="rId338" Type="http://schemas.openxmlformats.org/officeDocument/2006/relationships/customXml" Target="../ink/ink587.xml"/><Relationship Id="rId8" Type="http://schemas.openxmlformats.org/officeDocument/2006/relationships/customXml" Target="../ink/ink422.xml"/><Relationship Id="rId98" Type="http://schemas.openxmlformats.org/officeDocument/2006/relationships/customXml" Target="../ink/ink467.xml"/><Relationship Id="rId121" Type="http://schemas.openxmlformats.org/officeDocument/2006/relationships/image" Target="../media/image489.png"/><Relationship Id="rId142" Type="http://schemas.openxmlformats.org/officeDocument/2006/relationships/customXml" Target="../ink/ink489.xml"/><Relationship Id="rId163" Type="http://schemas.openxmlformats.org/officeDocument/2006/relationships/image" Target="../media/image510.png"/><Relationship Id="rId184" Type="http://schemas.openxmlformats.org/officeDocument/2006/relationships/customXml" Target="../ink/ink510.xml"/><Relationship Id="rId219" Type="http://schemas.openxmlformats.org/officeDocument/2006/relationships/image" Target="../media/image538.png"/><Relationship Id="rId230" Type="http://schemas.openxmlformats.org/officeDocument/2006/relationships/customXml" Target="../ink/ink533.xml"/><Relationship Id="rId251" Type="http://schemas.openxmlformats.org/officeDocument/2006/relationships/image" Target="../media/image554.png"/><Relationship Id="rId25" Type="http://schemas.openxmlformats.org/officeDocument/2006/relationships/image" Target="../media/image441.png"/><Relationship Id="rId46" Type="http://schemas.openxmlformats.org/officeDocument/2006/relationships/customXml" Target="../ink/ink441.xml"/><Relationship Id="rId67" Type="http://schemas.openxmlformats.org/officeDocument/2006/relationships/image" Target="../media/image462.png"/><Relationship Id="rId272" Type="http://schemas.openxmlformats.org/officeDocument/2006/relationships/customXml" Target="../ink/ink554.xml"/><Relationship Id="rId293" Type="http://schemas.openxmlformats.org/officeDocument/2006/relationships/image" Target="../media/image575.png"/><Relationship Id="rId307" Type="http://schemas.openxmlformats.org/officeDocument/2006/relationships/image" Target="../media/image582.png"/><Relationship Id="rId328" Type="http://schemas.openxmlformats.org/officeDocument/2006/relationships/customXml" Target="../ink/ink582.xml"/><Relationship Id="rId349" Type="http://schemas.openxmlformats.org/officeDocument/2006/relationships/image" Target="../media/image603.png"/><Relationship Id="rId20" Type="http://schemas.openxmlformats.org/officeDocument/2006/relationships/customXml" Target="../ink/ink428.xml"/><Relationship Id="rId41" Type="http://schemas.openxmlformats.org/officeDocument/2006/relationships/image" Target="../media/image449.png"/><Relationship Id="rId62" Type="http://schemas.openxmlformats.org/officeDocument/2006/relationships/customXml" Target="../ink/ink449.xml"/><Relationship Id="rId83" Type="http://schemas.openxmlformats.org/officeDocument/2006/relationships/image" Target="../media/image470.png"/><Relationship Id="rId88" Type="http://schemas.openxmlformats.org/officeDocument/2006/relationships/customXml" Target="../ink/ink462.xml"/><Relationship Id="rId111" Type="http://schemas.openxmlformats.org/officeDocument/2006/relationships/image" Target="../media/image484.png"/><Relationship Id="rId132" Type="http://schemas.openxmlformats.org/officeDocument/2006/relationships/customXml" Target="../ink/ink484.xml"/><Relationship Id="rId153" Type="http://schemas.openxmlformats.org/officeDocument/2006/relationships/image" Target="../media/image505.png"/><Relationship Id="rId174" Type="http://schemas.openxmlformats.org/officeDocument/2006/relationships/customXml" Target="../ink/ink505.xml"/><Relationship Id="rId179" Type="http://schemas.openxmlformats.org/officeDocument/2006/relationships/image" Target="../media/image518.png"/><Relationship Id="rId195" Type="http://schemas.openxmlformats.org/officeDocument/2006/relationships/image" Target="../media/image526.png"/><Relationship Id="rId209" Type="http://schemas.openxmlformats.org/officeDocument/2006/relationships/image" Target="../media/image533.png"/><Relationship Id="rId190" Type="http://schemas.openxmlformats.org/officeDocument/2006/relationships/customXml" Target="../ink/ink513.xml"/><Relationship Id="rId204" Type="http://schemas.openxmlformats.org/officeDocument/2006/relationships/customXml" Target="../ink/ink520.xml"/><Relationship Id="rId220" Type="http://schemas.openxmlformats.org/officeDocument/2006/relationships/customXml" Target="../ink/ink528.xml"/><Relationship Id="rId225" Type="http://schemas.openxmlformats.org/officeDocument/2006/relationships/image" Target="../media/image541.png"/><Relationship Id="rId241" Type="http://schemas.openxmlformats.org/officeDocument/2006/relationships/image" Target="../media/image549.png"/><Relationship Id="rId246" Type="http://schemas.openxmlformats.org/officeDocument/2006/relationships/customXml" Target="../ink/ink541.xml"/><Relationship Id="rId267" Type="http://schemas.openxmlformats.org/officeDocument/2006/relationships/image" Target="../media/image562.png"/><Relationship Id="rId288" Type="http://schemas.openxmlformats.org/officeDocument/2006/relationships/customXml" Target="../ink/ink562.xml"/><Relationship Id="rId15" Type="http://schemas.openxmlformats.org/officeDocument/2006/relationships/image" Target="../media/image436.png"/><Relationship Id="rId36" Type="http://schemas.openxmlformats.org/officeDocument/2006/relationships/customXml" Target="../ink/ink436.xml"/><Relationship Id="rId57" Type="http://schemas.openxmlformats.org/officeDocument/2006/relationships/image" Target="../media/image457.png"/><Relationship Id="rId106" Type="http://schemas.openxmlformats.org/officeDocument/2006/relationships/customXml" Target="../ink/ink471.xml"/><Relationship Id="rId127" Type="http://schemas.openxmlformats.org/officeDocument/2006/relationships/image" Target="../media/image492.png"/><Relationship Id="rId262" Type="http://schemas.openxmlformats.org/officeDocument/2006/relationships/customXml" Target="../ink/ink549.xml"/><Relationship Id="rId283" Type="http://schemas.openxmlformats.org/officeDocument/2006/relationships/image" Target="../media/image570.png"/><Relationship Id="rId313" Type="http://schemas.openxmlformats.org/officeDocument/2006/relationships/image" Target="../media/image585.png"/><Relationship Id="rId318" Type="http://schemas.openxmlformats.org/officeDocument/2006/relationships/customXml" Target="../ink/ink577.xml"/><Relationship Id="rId339" Type="http://schemas.openxmlformats.org/officeDocument/2006/relationships/image" Target="../media/image598.png"/><Relationship Id="rId10" Type="http://schemas.openxmlformats.org/officeDocument/2006/relationships/customXml" Target="../ink/ink423.xml"/><Relationship Id="rId31" Type="http://schemas.openxmlformats.org/officeDocument/2006/relationships/image" Target="../media/image444.png"/><Relationship Id="rId52" Type="http://schemas.openxmlformats.org/officeDocument/2006/relationships/customXml" Target="../ink/ink444.xml"/><Relationship Id="rId73" Type="http://schemas.openxmlformats.org/officeDocument/2006/relationships/image" Target="../media/image465.png"/><Relationship Id="rId78" Type="http://schemas.openxmlformats.org/officeDocument/2006/relationships/customXml" Target="../ink/ink457.xml"/><Relationship Id="rId94" Type="http://schemas.openxmlformats.org/officeDocument/2006/relationships/customXml" Target="../ink/ink465.xml"/><Relationship Id="rId99" Type="http://schemas.openxmlformats.org/officeDocument/2006/relationships/image" Target="../media/image478.png"/><Relationship Id="rId101" Type="http://schemas.openxmlformats.org/officeDocument/2006/relationships/image" Target="../media/image479.png"/><Relationship Id="rId122" Type="http://schemas.openxmlformats.org/officeDocument/2006/relationships/customXml" Target="../ink/ink479.xml"/><Relationship Id="rId143" Type="http://schemas.openxmlformats.org/officeDocument/2006/relationships/image" Target="../media/image500.png"/><Relationship Id="rId148" Type="http://schemas.openxmlformats.org/officeDocument/2006/relationships/customXml" Target="../ink/ink492.xml"/><Relationship Id="rId164" Type="http://schemas.openxmlformats.org/officeDocument/2006/relationships/customXml" Target="../ink/ink500.xml"/><Relationship Id="rId169" Type="http://schemas.openxmlformats.org/officeDocument/2006/relationships/image" Target="../media/image513.png"/><Relationship Id="rId185" Type="http://schemas.openxmlformats.org/officeDocument/2006/relationships/image" Target="../media/image521.png"/><Relationship Id="rId334" Type="http://schemas.openxmlformats.org/officeDocument/2006/relationships/customXml" Target="../ink/ink585.xml"/><Relationship Id="rId350" Type="http://schemas.openxmlformats.org/officeDocument/2006/relationships/customXml" Target="../ink/ink593.xml"/><Relationship Id="rId4" Type="http://schemas.openxmlformats.org/officeDocument/2006/relationships/customXml" Target="../ink/ink420.xml"/><Relationship Id="rId9" Type="http://schemas.openxmlformats.org/officeDocument/2006/relationships/image" Target="../media/image433.png"/><Relationship Id="rId180" Type="http://schemas.openxmlformats.org/officeDocument/2006/relationships/customXml" Target="../ink/ink508.xml"/><Relationship Id="rId210" Type="http://schemas.openxmlformats.org/officeDocument/2006/relationships/customXml" Target="../ink/ink523.xml"/><Relationship Id="rId215" Type="http://schemas.openxmlformats.org/officeDocument/2006/relationships/image" Target="../media/image536.png"/><Relationship Id="rId236" Type="http://schemas.openxmlformats.org/officeDocument/2006/relationships/customXml" Target="../ink/ink536.xml"/><Relationship Id="rId257" Type="http://schemas.openxmlformats.org/officeDocument/2006/relationships/image" Target="../media/image557.png"/><Relationship Id="rId278" Type="http://schemas.openxmlformats.org/officeDocument/2006/relationships/customXml" Target="../ink/ink557.xml"/><Relationship Id="rId26" Type="http://schemas.openxmlformats.org/officeDocument/2006/relationships/customXml" Target="../ink/ink431.xml"/><Relationship Id="rId231" Type="http://schemas.openxmlformats.org/officeDocument/2006/relationships/image" Target="../media/image544.png"/><Relationship Id="rId252" Type="http://schemas.openxmlformats.org/officeDocument/2006/relationships/customXml" Target="../ink/ink544.xml"/><Relationship Id="rId273" Type="http://schemas.openxmlformats.org/officeDocument/2006/relationships/image" Target="../media/image565.png"/><Relationship Id="rId294" Type="http://schemas.openxmlformats.org/officeDocument/2006/relationships/customXml" Target="../ink/ink565.xml"/><Relationship Id="rId308" Type="http://schemas.openxmlformats.org/officeDocument/2006/relationships/customXml" Target="../ink/ink572.xml"/><Relationship Id="rId329" Type="http://schemas.openxmlformats.org/officeDocument/2006/relationships/image" Target="../media/image593.png"/><Relationship Id="rId47" Type="http://schemas.openxmlformats.org/officeDocument/2006/relationships/image" Target="../media/image452.png"/><Relationship Id="rId68" Type="http://schemas.openxmlformats.org/officeDocument/2006/relationships/customXml" Target="../ink/ink452.xml"/><Relationship Id="rId89" Type="http://schemas.openxmlformats.org/officeDocument/2006/relationships/image" Target="../media/image473.png"/><Relationship Id="rId112" Type="http://schemas.openxmlformats.org/officeDocument/2006/relationships/customXml" Target="../ink/ink474.xml"/><Relationship Id="rId133" Type="http://schemas.openxmlformats.org/officeDocument/2006/relationships/image" Target="../media/image495.png"/><Relationship Id="rId154" Type="http://schemas.openxmlformats.org/officeDocument/2006/relationships/customXml" Target="../ink/ink495.xml"/><Relationship Id="rId175" Type="http://schemas.openxmlformats.org/officeDocument/2006/relationships/image" Target="../media/image516.png"/><Relationship Id="rId340" Type="http://schemas.openxmlformats.org/officeDocument/2006/relationships/customXml" Target="../ink/ink588.xml"/><Relationship Id="rId196" Type="http://schemas.openxmlformats.org/officeDocument/2006/relationships/customXml" Target="../ink/ink516.xml"/><Relationship Id="rId200" Type="http://schemas.openxmlformats.org/officeDocument/2006/relationships/customXml" Target="../ink/ink518.xml"/><Relationship Id="rId16" Type="http://schemas.openxmlformats.org/officeDocument/2006/relationships/customXml" Target="../ink/ink426.xml"/><Relationship Id="rId221" Type="http://schemas.openxmlformats.org/officeDocument/2006/relationships/image" Target="../media/image539.png"/><Relationship Id="rId242" Type="http://schemas.openxmlformats.org/officeDocument/2006/relationships/customXml" Target="../ink/ink539.xml"/><Relationship Id="rId263" Type="http://schemas.openxmlformats.org/officeDocument/2006/relationships/image" Target="../media/image560.png"/><Relationship Id="rId284" Type="http://schemas.openxmlformats.org/officeDocument/2006/relationships/customXml" Target="../ink/ink560.xml"/><Relationship Id="rId319" Type="http://schemas.openxmlformats.org/officeDocument/2006/relationships/image" Target="../media/image588.png"/><Relationship Id="rId37" Type="http://schemas.openxmlformats.org/officeDocument/2006/relationships/image" Target="../media/image447.png"/><Relationship Id="rId58" Type="http://schemas.openxmlformats.org/officeDocument/2006/relationships/customXml" Target="../ink/ink447.xml"/><Relationship Id="rId79" Type="http://schemas.openxmlformats.org/officeDocument/2006/relationships/image" Target="../media/image468.png"/><Relationship Id="rId102" Type="http://schemas.openxmlformats.org/officeDocument/2006/relationships/customXml" Target="../ink/ink469.xml"/><Relationship Id="rId123" Type="http://schemas.openxmlformats.org/officeDocument/2006/relationships/image" Target="../media/image490.png"/><Relationship Id="rId144" Type="http://schemas.openxmlformats.org/officeDocument/2006/relationships/customXml" Target="../ink/ink490.xml"/><Relationship Id="rId330" Type="http://schemas.openxmlformats.org/officeDocument/2006/relationships/customXml" Target="../ink/ink583.xml"/><Relationship Id="rId90" Type="http://schemas.openxmlformats.org/officeDocument/2006/relationships/customXml" Target="../ink/ink463.xml"/><Relationship Id="rId165" Type="http://schemas.openxmlformats.org/officeDocument/2006/relationships/image" Target="../media/image511.png"/><Relationship Id="rId186" Type="http://schemas.openxmlformats.org/officeDocument/2006/relationships/customXml" Target="../ink/ink511.xml"/><Relationship Id="rId351" Type="http://schemas.openxmlformats.org/officeDocument/2006/relationships/image" Target="../media/image604.png"/><Relationship Id="rId211" Type="http://schemas.openxmlformats.org/officeDocument/2006/relationships/image" Target="../media/image534.png"/><Relationship Id="rId232" Type="http://schemas.openxmlformats.org/officeDocument/2006/relationships/customXml" Target="../ink/ink534.xml"/><Relationship Id="rId253" Type="http://schemas.openxmlformats.org/officeDocument/2006/relationships/image" Target="../media/image555.png"/><Relationship Id="rId274" Type="http://schemas.openxmlformats.org/officeDocument/2006/relationships/customXml" Target="../ink/ink555.xml"/><Relationship Id="rId295" Type="http://schemas.openxmlformats.org/officeDocument/2006/relationships/image" Target="../media/image576.png"/><Relationship Id="rId309" Type="http://schemas.openxmlformats.org/officeDocument/2006/relationships/image" Target="../media/image583.png"/><Relationship Id="rId27" Type="http://schemas.openxmlformats.org/officeDocument/2006/relationships/image" Target="../media/image442.png"/><Relationship Id="rId48" Type="http://schemas.openxmlformats.org/officeDocument/2006/relationships/customXml" Target="../ink/ink442.xml"/><Relationship Id="rId69" Type="http://schemas.openxmlformats.org/officeDocument/2006/relationships/image" Target="../media/image463.png"/><Relationship Id="rId113" Type="http://schemas.openxmlformats.org/officeDocument/2006/relationships/image" Target="../media/image485.png"/><Relationship Id="rId134" Type="http://schemas.openxmlformats.org/officeDocument/2006/relationships/customXml" Target="../ink/ink485.xml"/><Relationship Id="rId320" Type="http://schemas.openxmlformats.org/officeDocument/2006/relationships/customXml" Target="../ink/ink578.xml"/><Relationship Id="rId80" Type="http://schemas.openxmlformats.org/officeDocument/2006/relationships/customXml" Target="../ink/ink458.xml"/><Relationship Id="rId155" Type="http://schemas.openxmlformats.org/officeDocument/2006/relationships/image" Target="../media/image506.png"/><Relationship Id="rId176" Type="http://schemas.openxmlformats.org/officeDocument/2006/relationships/customXml" Target="../ink/ink506.xml"/><Relationship Id="rId197" Type="http://schemas.openxmlformats.org/officeDocument/2006/relationships/image" Target="../media/image527.png"/><Relationship Id="rId341" Type="http://schemas.openxmlformats.org/officeDocument/2006/relationships/image" Target="../media/image599.png"/><Relationship Id="rId201" Type="http://schemas.openxmlformats.org/officeDocument/2006/relationships/image" Target="../media/image529.png"/><Relationship Id="rId222" Type="http://schemas.openxmlformats.org/officeDocument/2006/relationships/customXml" Target="../ink/ink529.xml"/><Relationship Id="rId243" Type="http://schemas.openxmlformats.org/officeDocument/2006/relationships/image" Target="../media/image550.png"/><Relationship Id="rId264" Type="http://schemas.openxmlformats.org/officeDocument/2006/relationships/customXml" Target="../ink/ink550.xml"/><Relationship Id="rId285" Type="http://schemas.openxmlformats.org/officeDocument/2006/relationships/image" Target="../media/image571.png"/><Relationship Id="rId17" Type="http://schemas.openxmlformats.org/officeDocument/2006/relationships/image" Target="../media/image437.png"/><Relationship Id="rId38" Type="http://schemas.openxmlformats.org/officeDocument/2006/relationships/customXml" Target="../ink/ink437.xml"/><Relationship Id="rId59" Type="http://schemas.openxmlformats.org/officeDocument/2006/relationships/image" Target="../media/image458.png"/><Relationship Id="rId103" Type="http://schemas.openxmlformats.org/officeDocument/2006/relationships/image" Target="../media/image480.png"/><Relationship Id="rId124" Type="http://schemas.openxmlformats.org/officeDocument/2006/relationships/customXml" Target="../ink/ink480.xml"/><Relationship Id="rId310" Type="http://schemas.openxmlformats.org/officeDocument/2006/relationships/customXml" Target="../ink/ink573.xml"/><Relationship Id="rId70" Type="http://schemas.openxmlformats.org/officeDocument/2006/relationships/customXml" Target="../ink/ink453.xml"/><Relationship Id="rId91" Type="http://schemas.openxmlformats.org/officeDocument/2006/relationships/image" Target="../media/image474.png"/><Relationship Id="rId145" Type="http://schemas.openxmlformats.org/officeDocument/2006/relationships/image" Target="../media/image501.png"/><Relationship Id="rId166" Type="http://schemas.openxmlformats.org/officeDocument/2006/relationships/customXml" Target="../ink/ink501.xml"/><Relationship Id="rId187" Type="http://schemas.openxmlformats.org/officeDocument/2006/relationships/image" Target="../media/image522.png"/><Relationship Id="rId331" Type="http://schemas.openxmlformats.org/officeDocument/2006/relationships/image" Target="../media/image59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4.xml"/><Relationship Id="rId233" Type="http://schemas.openxmlformats.org/officeDocument/2006/relationships/image" Target="../media/image545.png"/><Relationship Id="rId254" Type="http://schemas.openxmlformats.org/officeDocument/2006/relationships/customXml" Target="../ink/ink545.xml"/><Relationship Id="rId28" Type="http://schemas.openxmlformats.org/officeDocument/2006/relationships/customXml" Target="../ink/ink432.xml"/><Relationship Id="rId49" Type="http://schemas.openxmlformats.org/officeDocument/2006/relationships/image" Target="../media/image453.png"/><Relationship Id="rId114" Type="http://schemas.openxmlformats.org/officeDocument/2006/relationships/customXml" Target="../ink/ink475.xml"/><Relationship Id="rId275" Type="http://schemas.openxmlformats.org/officeDocument/2006/relationships/image" Target="../media/image566.png"/><Relationship Id="rId296" Type="http://schemas.openxmlformats.org/officeDocument/2006/relationships/customXml" Target="../ink/ink566.xml"/><Relationship Id="rId300" Type="http://schemas.openxmlformats.org/officeDocument/2006/relationships/customXml" Target="../ink/ink568.xml"/><Relationship Id="rId60" Type="http://schemas.openxmlformats.org/officeDocument/2006/relationships/customXml" Target="../ink/ink448.xml"/><Relationship Id="rId81" Type="http://schemas.openxmlformats.org/officeDocument/2006/relationships/image" Target="../media/image469.png"/><Relationship Id="rId135" Type="http://schemas.openxmlformats.org/officeDocument/2006/relationships/image" Target="../media/image496.png"/><Relationship Id="rId156" Type="http://schemas.openxmlformats.org/officeDocument/2006/relationships/customXml" Target="../ink/ink496.xml"/><Relationship Id="rId177" Type="http://schemas.openxmlformats.org/officeDocument/2006/relationships/image" Target="../media/image517.png"/><Relationship Id="rId198" Type="http://schemas.openxmlformats.org/officeDocument/2006/relationships/customXml" Target="../ink/ink517.xml"/><Relationship Id="rId321" Type="http://schemas.openxmlformats.org/officeDocument/2006/relationships/image" Target="../media/image589.png"/><Relationship Id="rId342" Type="http://schemas.openxmlformats.org/officeDocument/2006/relationships/customXml" Target="../ink/ink589.xml"/><Relationship Id="rId202" Type="http://schemas.openxmlformats.org/officeDocument/2006/relationships/customXml" Target="../ink/ink519.xml"/><Relationship Id="rId223" Type="http://schemas.openxmlformats.org/officeDocument/2006/relationships/image" Target="../media/image540.png"/><Relationship Id="rId244" Type="http://schemas.openxmlformats.org/officeDocument/2006/relationships/customXml" Target="../ink/ink540.xml"/><Relationship Id="rId18" Type="http://schemas.openxmlformats.org/officeDocument/2006/relationships/customXml" Target="../ink/ink427.xml"/><Relationship Id="rId39" Type="http://schemas.openxmlformats.org/officeDocument/2006/relationships/image" Target="../media/image448.png"/><Relationship Id="rId265" Type="http://schemas.openxmlformats.org/officeDocument/2006/relationships/image" Target="../media/image561.png"/><Relationship Id="rId286" Type="http://schemas.openxmlformats.org/officeDocument/2006/relationships/customXml" Target="../ink/ink561.xml"/><Relationship Id="rId50" Type="http://schemas.openxmlformats.org/officeDocument/2006/relationships/customXml" Target="../ink/ink443.xml"/><Relationship Id="rId104" Type="http://schemas.openxmlformats.org/officeDocument/2006/relationships/customXml" Target="../ink/ink470.xml"/><Relationship Id="rId125" Type="http://schemas.openxmlformats.org/officeDocument/2006/relationships/image" Target="../media/image491.png"/><Relationship Id="rId146" Type="http://schemas.openxmlformats.org/officeDocument/2006/relationships/customXml" Target="../ink/ink491.xml"/><Relationship Id="rId167" Type="http://schemas.openxmlformats.org/officeDocument/2006/relationships/image" Target="../media/image512.png"/><Relationship Id="rId188" Type="http://schemas.openxmlformats.org/officeDocument/2006/relationships/customXml" Target="../ink/ink512.xml"/><Relationship Id="rId311" Type="http://schemas.openxmlformats.org/officeDocument/2006/relationships/image" Target="../media/image584.png"/><Relationship Id="rId332" Type="http://schemas.openxmlformats.org/officeDocument/2006/relationships/customXml" Target="../ink/ink584.xml"/><Relationship Id="rId71" Type="http://schemas.openxmlformats.org/officeDocument/2006/relationships/image" Target="../media/image464.png"/><Relationship Id="rId92" Type="http://schemas.openxmlformats.org/officeDocument/2006/relationships/customXml" Target="../ink/ink464.xml"/><Relationship Id="rId213" Type="http://schemas.openxmlformats.org/officeDocument/2006/relationships/image" Target="../media/image535.png"/><Relationship Id="rId234" Type="http://schemas.openxmlformats.org/officeDocument/2006/relationships/customXml" Target="../ink/ink535.xml"/><Relationship Id="rId2" Type="http://schemas.openxmlformats.org/officeDocument/2006/relationships/image" Target="../media/image429.png"/><Relationship Id="rId29" Type="http://schemas.openxmlformats.org/officeDocument/2006/relationships/image" Target="../media/image443.png"/><Relationship Id="rId255" Type="http://schemas.openxmlformats.org/officeDocument/2006/relationships/image" Target="../media/image556.png"/><Relationship Id="rId276" Type="http://schemas.openxmlformats.org/officeDocument/2006/relationships/customXml" Target="../ink/ink556.xml"/><Relationship Id="rId297" Type="http://schemas.openxmlformats.org/officeDocument/2006/relationships/image" Target="../media/image577.png"/><Relationship Id="rId40" Type="http://schemas.openxmlformats.org/officeDocument/2006/relationships/customXml" Target="../ink/ink438.xml"/><Relationship Id="rId115" Type="http://schemas.openxmlformats.org/officeDocument/2006/relationships/image" Target="../media/image486.png"/><Relationship Id="rId136" Type="http://schemas.openxmlformats.org/officeDocument/2006/relationships/customXml" Target="../ink/ink486.xml"/><Relationship Id="rId157" Type="http://schemas.openxmlformats.org/officeDocument/2006/relationships/image" Target="../media/image507.png"/><Relationship Id="rId178" Type="http://schemas.openxmlformats.org/officeDocument/2006/relationships/customXml" Target="../ink/ink507.xml"/><Relationship Id="rId301" Type="http://schemas.openxmlformats.org/officeDocument/2006/relationships/image" Target="../media/image579.png"/><Relationship Id="rId322" Type="http://schemas.openxmlformats.org/officeDocument/2006/relationships/customXml" Target="../ink/ink579.xml"/><Relationship Id="rId343" Type="http://schemas.openxmlformats.org/officeDocument/2006/relationships/image" Target="../media/image600.png"/><Relationship Id="rId61" Type="http://schemas.openxmlformats.org/officeDocument/2006/relationships/image" Target="../media/image459.png"/><Relationship Id="rId82" Type="http://schemas.openxmlformats.org/officeDocument/2006/relationships/customXml" Target="../ink/ink459.xml"/><Relationship Id="rId199" Type="http://schemas.openxmlformats.org/officeDocument/2006/relationships/image" Target="../media/image528.png"/><Relationship Id="rId203" Type="http://schemas.openxmlformats.org/officeDocument/2006/relationships/image" Target="../media/image530.png"/><Relationship Id="rId19" Type="http://schemas.openxmlformats.org/officeDocument/2006/relationships/image" Target="../media/image438.png"/><Relationship Id="rId224" Type="http://schemas.openxmlformats.org/officeDocument/2006/relationships/customXml" Target="../ink/ink530.xml"/><Relationship Id="rId245" Type="http://schemas.openxmlformats.org/officeDocument/2006/relationships/image" Target="../media/image551.png"/><Relationship Id="rId266" Type="http://schemas.openxmlformats.org/officeDocument/2006/relationships/customXml" Target="../ink/ink551.xml"/><Relationship Id="rId287" Type="http://schemas.openxmlformats.org/officeDocument/2006/relationships/image" Target="../media/image572.png"/><Relationship Id="rId30" Type="http://schemas.openxmlformats.org/officeDocument/2006/relationships/customXml" Target="../ink/ink433.xml"/><Relationship Id="rId105" Type="http://schemas.openxmlformats.org/officeDocument/2006/relationships/image" Target="../media/image481.png"/><Relationship Id="rId126" Type="http://schemas.openxmlformats.org/officeDocument/2006/relationships/customXml" Target="../ink/ink481.xml"/><Relationship Id="rId147" Type="http://schemas.openxmlformats.org/officeDocument/2006/relationships/image" Target="../media/image502.png"/><Relationship Id="rId168" Type="http://schemas.openxmlformats.org/officeDocument/2006/relationships/customXml" Target="../ink/ink502.xml"/><Relationship Id="rId312" Type="http://schemas.openxmlformats.org/officeDocument/2006/relationships/customXml" Target="../ink/ink574.xml"/><Relationship Id="rId333" Type="http://schemas.openxmlformats.org/officeDocument/2006/relationships/image" Target="../media/image595.png"/><Relationship Id="rId51" Type="http://schemas.openxmlformats.org/officeDocument/2006/relationships/image" Target="../media/image454.png"/><Relationship Id="rId72" Type="http://schemas.openxmlformats.org/officeDocument/2006/relationships/customXml" Target="../ink/ink454.xml"/><Relationship Id="rId93" Type="http://schemas.openxmlformats.org/officeDocument/2006/relationships/image" Target="../media/image475.png"/><Relationship Id="rId189" Type="http://schemas.openxmlformats.org/officeDocument/2006/relationships/image" Target="../media/image523.png"/><Relationship Id="rId3" Type="http://schemas.openxmlformats.org/officeDocument/2006/relationships/image" Target="../media/image430.png"/><Relationship Id="rId214" Type="http://schemas.openxmlformats.org/officeDocument/2006/relationships/customXml" Target="../ink/ink525.xml"/><Relationship Id="rId235" Type="http://schemas.openxmlformats.org/officeDocument/2006/relationships/image" Target="../media/image546.png"/><Relationship Id="rId256" Type="http://schemas.openxmlformats.org/officeDocument/2006/relationships/customXml" Target="../ink/ink546.xml"/><Relationship Id="rId277" Type="http://schemas.openxmlformats.org/officeDocument/2006/relationships/image" Target="../media/image567.png"/><Relationship Id="rId298" Type="http://schemas.openxmlformats.org/officeDocument/2006/relationships/customXml" Target="../ink/ink567.xml"/><Relationship Id="rId116" Type="http://schemas.openxmlformats.org/officeDocument/2006/relationships/customXml" Target="../ink/ink476.xml"/><Relationship Id="rId137" Type="http://schemas.openxmlformats.org/officeDocument/2006/relationships/image" Target="../media/image497.png"/><Relationship Id="rId158" Type="http://schemas.openxmlformats.org/officeDocument/2006/relationships/customXml" Target="../ink/ink497.xml"/><Relationship Id="rId302" Type="http://schemas.openxmlformats.org/officeDocument/2006/relationships/customXml" Target="../ink/ink569.xml"/><Relationship Id="rId323" Type="http://schemas.openxmlformats.org/officeDocument/2006/relationships/image" Target="../media/image590.png"/><Relationship Id="rId344" Type="http://schemas.openxmlformats.org/officeDocument/2006/relationships/customXml" Target="../ink/ink590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1.xml"/><Relationship Id="rId21" Type="http://schemas.openxmlformats.org/officeDocument/2006/relationships/customXml" Target="../ink/ink603.xml"/><Relationship Id="rId42" Type="http://schemas.openxmlformats.org/officeDocument/2006/relationships/image" Target="../media/image625.png"/><Relationship Id="rId63" Type="http://schemas.openxmlformats.org/officeDocument/2006/relationships/customXml" Target="../ink/ink624.xml"/><Relationship Id="rId84" Type="http://schemas.openxmlformats.org/officeDocument/2006/relationships/image" Target="../media/image646.png"/><Relationship Id="rId138" Type="http://schemas.openxmlformats.org/officeDocument/2006/relationships/image" Target="../media/image673.png"/><Relationship Id="rId159" Type="http://schemas.openxmlformats.org/officeDocument/2006/relationships/customXml" Target="../ink/ink672.xml"/><Relationship Id="rId170" Type="http://schemas.openxmlformats.org/officeDocument/2006/relationships/image" Target="../media/image689.png"/><Relationship Id="rId191" Type="http://schemas.openxmlformats.org/officeDocument/2006/relationships/customXml" Target="../ink/ink688.xml"/><Relationship Id="rId205" Type="http://schemas.openxmlformats.org/officeDocument/2006/relationships/customXml" Target="../ink/ink695.xml"/><Relationship Id="rId226" Type="http://schemas.openxmlformats.org/officeDocument/2006/relationships/image" Target="../media/image717.png"/><Relationship Id="rId107" Type="http://schemas.openxmlformats.org/officeDocument/2006/relationships/customXml" Target="../ink/ink646.xml"/><Relationship Id="rId11" Type="http://schemas.openxmlformats.org/officeDocument/2006/relationships/customXml" Target="../ink/ink598.xml"/><Relationship Id="rId32" Type="http://schemas.openxmlformats.org/officeDocument/2006/relationships/image" Target="../media/image620.png"/><Relationship Id="rId53" Type="http://schemas.openxmlformats.org/officeDocument/2006/relationships/customXml" Target="../ink/ink619.xml"/><Relationship Id="rId74" Type="http://schemas.openxmlformats.org/officeDocument/2006/relationships/image" Target="../media/image641.png"/><Relationship Id="rId128" Type="http://schemas.openxmlformats.org/officeDocument/2006/relationships/image" Target="../media/image668.png"/><Relationship Id="rId149" Type="http://schemas.openxmlformats.org/officeDocument/2006/relationships/customXml" Target="../ink/ink667.xml"/><Relationship Id="rId5" Type="http://schemas.openxmlformats.org/officeDocument/2006/relationships/customXml" Target="../ink/ink595.xml"/><Relationship Id="rId95" Type="http://schemas.openxmlformats.org/officeDocument/2006/relationships/customXml" Target="../ink/ink640.xml"/><Relationship Id="rId160" Type="http://schemas.openxmlformats.org/officeDocument/2006/relationships/image" Target="../media/image684.png"/><Relationship Id="rId181" Type="http://schemas.openxmlformats.org/officeDocument/2006/relationships/customXml" Target="../ink/ink683.xml"/><Relationship Id="rId216" Type="http://schemas.openxmlformats.org/officeDocument/2006/relationships/image" Target="../media/image712.png"/><Relationship Id="rId211" Type="http://schemas.openxmlformats.org/officeDocument/2006/relationships/customXml" Target="../ink/ink698.xml"/><Relationship Id="rId22" Type="http://schemas.openxmlformats.org/officeDocument/2006/relationships/image" Target="../media/image615.png"/><Relationship Id="rId27" Type="http://schemas.openxmlformats.org/officeDocument/2006/relationships/customXml" Target="../ink/ink606.xml"/><Relationship Id="rId43" Type="http://schemas.openxmlformats.org/officeDocument/2006/relationships/customXml" Target="../ink/ink614.xml"/><Relationship Id="rId48" Type="http://schemas.openxmlformats.org/officeDocument/2006/relationships/image" Target="../media/image628.png"/><Relationship Id="rId64" Type="http://schemas.openxmlformats.org/officeDocument/2006/relationships/image" Target="../media/image636.png"/><Relationship Id="rId69" Type="http://schemas.openxmlformats.org/officeDocument/2006/relationships/customXml" Target="../ink/ink627.xml"/><Relationship Id="rId113" Type="http://schemas.openxmlformats.org/officeDocument/2006/relationships/customXml" Target="../ink/ink649.xml"/><Relationship Id="rId118" Type="http://schemas.openxmlformats.org/officeDocument/2006/relationships/image" Target="../media/image663.png"/><Relationship Id="rId134" Type="http://schemas.openxmlformats.org/officeDocument/2006/relationships/image" Target="../media/image671.png"/><Relationship Id="rId139" Type="http://schemas.openxmlformats.org/officeDocument/2006/relationships/customXml" Target="../ink/ink662.xml"/><Relationship Id="rId80" Type="http://schemas.openxmlformats.org/officeDocument/2006/relationships/image" Target="../media/image644.png"/><Relationship Id="rId85" Type="http://schemas.openxmlformats.org/officeDocument/2006/relationships/customXml" Target="../ink/ink635.xml"/><Relationship Id="rId150" Type="http://schemas.openxmlformats.org/officeDocument/2006/relationships/image" Target="../media/image679.png"/><Relationship Id="rId155" Type="http://schemas.openxmlformats.org/officeDocument/2006/relationships/customXml" Target="../ink/ink670.xml"/><Relationship Id="rId171" Type="http://schemas.openxmlformats.org/officeDocument/2006/relationships/customXml" Target="../ink/ink678.xml"/><Relationship Id="rId176" Type="http://schemas.openxmlformats.org/officeDocument/2006/relationships/image" Target="../media/image692.png"/><Relationship Id="rId192" Type="http://schemas.openxmlformats.org/officeDocument/2006/relationships/image" Target="../media/image700.png"/><Relationship Id="rId197" Type="http://schemas.openxmlformats.org/officeDocument/2006/relationships/customXml" Target="../ink/ink691.xml"/><Relationship Id="rId206" Type="http://schemas.openxmlformats.org/officeDocument/2006/relationships/image" Target="../media/image707.png"/><Relationship Id="rId227" Type="http://schemas.openxmlformats.org/officeDocument/2006/relationships/customXml" Target="../ink/ink706.xml"/><Relationship Id="rId201" Type="http://schemas.openxmlformats.org/officeDocument/2006/relationships/customXml" Target="../ink/ink693.xml"/><Relationship Id="rId222" Type="http://schemas.openxmlformats.org/officeDocument/2006/relationships/image" Target="../media/image715.png"/><Relationship Id="rId12" Type="http://schemas.openxmlformats.org/officeDocument/2006/relationships/image" Target="../media/image610.png"/><Relationship Id="rId17" Type="http://schemas.openxmlformats.org/officeDocument/2006/relationships/customXml" Target="../ink/ink601.xml"/><Relationship Id="rId33" Type="http://schemas.openxmlformats.org/officeDocument/2006/relationships/customXml" Target="../ink/ink609.xml"/><Relationship Id="rId38" Type="http://schemas.openxmlformats.org/officeDocument/2006/relationships/image" Target="../media/image623.png"/><Relationship Id="rId59" Type="http://schemas.openxmlformats.org/officeDocument/2006/relationships/customXml" Target="../ink/ink622.xml"/><Relationship Id="rId103" Type="http://schemas.openxmlformats.org/officeDocument/2006/relationships/customXml" Target="../ink/ink644.xml"/><Relationship Id="rId108" Type="http://schemas.openxmlformats.org/officeDocument/2006/relationships/image" Target="../media/image658.png"/><Relationship Id="rId124" Type="http://schemas.openxmlformats.org/officeDocument/2006/relationships/image" Target="../media/image666.png"/><Relationship Id="rId129" Type="http://schemas.openxmlformats.org/officeDocument/2006/relationships/customXml" Target="../ink/ink657.xml"/><Relationship Id="rId54" Type="http://schemas.openxmlformats.org/officeDocument/2006/relationships/image" Target="../media/image631.png"/><Relationship Id="rId70" Type="http://schemas.openxmlformats.org/officeDocument/2006/relationships/image" Target="../media/image639.png"/><Relationship Id="rId75" Type="http://schemas.openxmlformats.org/officeDocument/2006/relationships/customXml" Target="../ink/ink630.xml"/><Relationship Id="rId91" Type="http://schemas.openxmlformats.org/officeDocument/2006/relationships/customXml" Target="../ink/ink638.xml"/><Relationship Id="rId96" Type="http://schemas.openxmlformats.org/officeDocument/2006/relationships/image" Target="../media/image652.png"/><Relationship Id="rId140" Type="http://schemas.openxmlformats.org/officeDocument/2006/relationships/image" Target="../media/image674.png"/><Relationship Id="rId145" Type="http://schemas.openxmlformats.org/officeDocument/2006/relationships/customXml" Target="../ink/ink665.xml"/><Relationship Id="rId161" Type="http://schemas.openxmlformats.org/officeDocument/2006/relationships/customXml" Target="../ink/ink673.xml"/><Relationship Id="rId166" Type="http://schemas.openxmlformats.org/officeDocument/2006/relationships/image" Target="../media/image687.png"/><Relationship Id="rId182" Type="http://schemas.openxmlformats.org/officeDocument/2006/relationships/image" Target="../media/image695.png"/><Relationship Id="rId187" Type="http://schemas.openxmlformats.org/officeDocument/2006/relationships/customXml" Target="../ink/ink686.xml"/><Relationship Id="rId217" Type="http://schemas.openxmlformats.org/officeDocument/2006/relationships/customXml" Target="../ink/ink7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7.png"/><Relationship Id="rId212" Type="http://schemas.openxmlformats.org/officeDocument/2006/relationships/image" Target="../media/image710.png"/><Relationship Id="rId23" Type="http://schemas.openxmlformats.org/officeDocument/2006/relationships/customXml" Target="../ink/ink604.xml"/><Relationship Id="rId28" Type="http://schemas.openxmlformats.org/officeDocument/2006/relationships/image" Target="../media/image618.png"/><Relationship Id="rId49" Type="http://schemas.openxmlformats.org/officeDocument/2006/relationships/customXml" Target="../ink/ink617.xml"/><Relationship Id="rId114" Type="http://schemas.openxmlformats.org/officeDocument/2006/relationships/image" Target="../media/image661.png"/><Relationship Id="rId119" Type="http://schemas.openxmlformats.org/officeDocument/2006/relationships/customXml" Target="../ink/ink652.xml"/><Relationship Id="rId44" Type="http://schemas.openxmlformats.org/officeDocument/2006/relationships/image" Target="../media/image626.png"/><Relationship Id="rId60" Type="http://schemas.openxmlformats.org/officeDocument/2006/relationships/image" Target="../media/image634.png"/><Relationship Id="rId65" Type="http://schemas.openxmlformats.org/officeDocument/2006/relationships/customXml" Target="../ink/ink625.xml"/><Relationship Id="rId81" Type="http://schemas.openxmlformats.org/officeDocument/2006/relationships/customXml" Target="../ink/ink633.xml"/><Relationship Id="rId86" Type="http://schemas.openxmlformats.org/officeDocument/2006/relationships/image" Target="../media/image647.png"/><Relationship Id="rId130" Type="http://schemas.openxmlformats.org/officeDocument/2006/relationships/image" Target="../media/image669.png"/><Relationship Id="rId135" Type="http://schemas.openxmlformats.org/officeDocument/2006/relationships/customXml" Target="../ink/ink660.xml"/><Relationship Id="rId151" Type="http://schemas.openxmlformats.org/officeDocument/2006/relationships/customXml" Target="../ink/ink668.xml"/><Relationship Id="rId156" Type="http://schemas.openxmlformats.org/officeDocument/2006/relationships/image" Target="../media/image682.png"/><Relationship Id="rId177" Type="http://schemas.openxmlformats.org/officeDocument/2006/relationships/customXml" Target="../ink/ink681.xml"/><Relationship Id="rId198" Type="http://schemas.openxmlformats.org/officeDocument/2006/relationships/image" Target="../media/image703.png"/><Relationship Id="rId172" Type="http://schemas.openxmlformats.org/officeDocument/2006/relationships/image" Target="../media/image690.png"/><Relationship Id="rId193" Type="http://schemas.openxmlformats.org/officeDocument/2006/relationships/customXml" Target="../ink/ink689.xml"/><Relationship Id="rId202" Type="http://schemas.openxmlformats.org/officeDocument/2006/relationships/image" Target="../media/image705.png"/><Relationship Id="rId207" Type="http://schemas.openxmlformats.org/officeDocument/2006/relationships/customXml" Target="../ink/ink696.xml"/><Relationship Id="rId223" Type="http://schemas.openxmlformats.org/officeDocument/2006/relationships/customXml" Target="../ink/ink704.xml"/><Relationship Id="rId228" Type="http://schemas.openxmlformats.org/officeDocument/2006/relationships/image" Target="../media/image718.png"/><Relationship Id="rId13" Type="http://schemas.openxmlformats.org/officeDocument/2006/relationships/customXml" Target="../ink/ink599.xml"/><Relationship Id="rId18" Type="http://schemas.openxmlformats.org/officeDocument/2006/relationships/image" Target="../media/image613.png"/><Relationship Id="rId39" Type="http://schemas.openxmlformats.org/officeDocument/2006/relationships/customXml" Target="../ink/ink612.xml"/><Relationship Id="rId109" Type="http://schemas.openxmlformats.org/officeDocument/2006/relationships/customXml" Target="../ink/ink647.xml"/><Relationship Id="rId34" Type="http://schemas.openxmlformats.org/officeDocument/2006/relationships/image" Target="../media/image621.png"/><Relationship Id="rId50" Type="http://schemas.openxmlformats.org/officeDocument/2006/relationships/image" Target="../media/image629.png"/><Relationship Id="rId55" Type="http://schemas.openxmlformats.org/officeDocument/2006/relationships/customXml" Target="../ink/ink620.xml"/><Relationship Id="rId76" Type="http://schemas.openxmlformats.org/officeDocument/2006/relationships/image" Target="../media/image642.png"/><Relationship Id="rId97" Type="http://schemas.openxmlformats.org/officeDocument/2006/relationships/customXml" Target="../ink/ink641.xml"/><Relationship Id="rId104" Type="http://schemas.openxmlformats.org/officeDocument/2006/relationships/image" Target="../media/image656.png"/><Relationship Id="rId120" Type="http://schemas.openxmlformats.org/officeDocument/2006/relationships/image" Target="../media/image664.png"/><Relationship Id="rId125" Type="http://schemas.openxmlformats.org/officeDocument/2006/relationships/customXml" Target="../ink/ink655.xml"/><Relationship Id="rId141" Type="http://schemas.openxmlformats.org/officeDocument/2006/relationships/customXml" Target="../ink/ink663.xml"/><Relationship Id="rId146" Type="http://schemas.openxmlformats.org/officeDocument/2006/relationships/image" Target="../media/image677.png"/><Relationship Id="rId167" Type="http://schemas.openxmlformats.org/officeDocument/2006/relationships/customXml" Target="../ink/ink676.xml"/><Relationship Id="rId188" Type="http://schemas.openxmlformats.org/officeDocument/2006/relationships/image" Target="../media/image698.png"/><Relationship Id="rId7" Type="http://schemas.openxmlformats.org/officeDocument/2006/relationships/customXml" Target="../ink/ink596.xml"/><Relationship Id="rId71" Type="http://schemas.openxmlformats.org/officeDocument/2006/relationships/customXml" Target="../ink/ink628.xml"/><Relationship Id="rId92" Type="http://schemas.openxmlformats.org/officeDocument/2006/relationships/image" Target="../media/image650.png"/><Relationship Id="rId162" Type="http://schemas.openxmlformats.org/officeDocument/2006/relationships/image" Target="../media/image685.png"/><Relationship Id="rId183" Type="http://schemas.openxmlformats.org/officeDocument/2006/relationships/customXml" Target="../ink/ink684.xml"/><Relationship Id="rId213" Type="http://schemas.openxmlformats.org/officeDocument/2006/relationships/customXml" Target="../ink/ink699.xml"/><Relationship Id="rId218" Type="http://schemas.openxmlformats.org/officeDocument/2006/relationships/image" Target="../media/image713.png"/><Relationship Id="rId2" Type="http://schemas.openxmlformats.org/officeDocument/2006/relationships/image" Target="../media/image605.png"/><Relationship Id="rId29" Type="http://schemas.openxmlformats.org/officeDocument/2006/relationships/customXml" Target="../ink/ink607.xml"/><Relationship Id="rId24" Type="http://schemas.openxmlformats.org/officeDocument/2006/relationships/image" Target="../media/image616.png"/><Relationship Id="rId40" Type="http://schemas.openxmlformats.org/officeDocument/2006/relationships/image" Target="../media/image624.png"/><Relationship Id="rId45" Type="http://schemas.openxmlformats.org/officeDocument/2006/relationships/customXml" Target="../ink/ink615.xml"/><Relationship Id="rId66" Type="http://schemas.openxmlformats.org/officeDocument/2006/relationships/image" Target="../media/image637.png"/><Relationship Id="rId87" Type="http://schemas.openxmlformats.org/officeDocument/2006/relationships/customXml" Target="../ink/ink636.xml"/><Relationship Id="rId110" Type="http://schemas.openxmlformats.org/officeDocument/2006/relationships/image" Target="../media/image659.png"/><Relationship Id="rId115" Type="http://schemas.openxmlformats.org/officeDocument/2006/relationships/customXml" Target="../ink/ink650.xml"/><Relationship Id="rId131" Type="http://schemas.openxmlformats.org/officeDocument/2006/relationships/customXml" Target="../ink/ink658.xml"/><Relationship Id="rId136" Type="http://schemas.openxmlformats.org/officeDocument/2006/relationships/image" Target="../media/image672.png"/><Relationship Id="rId157" Type="http://schemas.openxmlformats.org/officeDocument/2006/relationships/customXml" Target="../ink/ink671.xml"/><Relationship Id="rId178" Type="http://schemas.openxmlformats.org/officeDocument/2006/relationships/image" Target="../media/image693.png"/><Relationship Id="rId61" Type="http://schemas.openxmlformats.org/officeDocument/2006/relationships/customXml" Target="../ink/ink623.xml"/><Relationship Id="rId82" Type="http://schemas.openxmlformats.org/officeDocument/2006/relationships/image" Target="../media/image645.png"/><Relationship Id="rId152" Type="http://schemas.openxmlformats.org/officeDocument/2006/relationships/image" Target="../media/image680.png"/><Relationship Id="rId173" Type="http://schemas.openxmlformats.org/officeDocument/2006/relationships/customXml" Target="../ink/ink679.xml"/><Relationship Id="rId194" Type="http://schemas.openxmlformats.org/officeDocument/2006/relationships/image" Target="../media/image701.png"/><Relationship Id="rId199" Type="http://schemas.openxmlformats.org/officeDocument/2006/relationships/customXml" Target="../ink/ink692.xml"/><Relationship Id="rId203" Type="http://schemas.openxmlformats.org/officeDocument/2006/relationships/customXml" Target="../ink/ink694.xml"/><Relationship Id="rId208" Type="http://schemas.openxmlformats.org/officeDocument/2006/relationships/image" Target="../media/image708.png"/><Relationship Id="rId19" Type="http://schemas.openxmlformats.org/officeDocument/2006/relationships/customXml" Target="../ink/ink602.xml"/><Relationship Id="rId224" Type="http://schemas.openxmlformats.org/officeDocument/2006/relationships/image" Target="../media/image716.png"/><Relationship Id="rId14" Type="http://schemas.openxmlformats.org/officeDocument/2006/relationships/image" Target="../media/image611.png"/><Relationship Id="rId30" Type="http://schemas.openxmlformats.org/officeDocument/2006/relationships/image" Target="../media/image619.png"/><Relationship Id="rId35" Type="http://schemas.openxmlformats.org/officeDocument/2006/relationships/customXml" Target="../ink/ink610.xml"/><Relationship Id="rId56" Type="http://schemas.openxmlformats.org/officeDocument/2006/relationships/image" Target="../media/image632.png"/><Relationship Id="rId77" Type="http://schemas.openxmlformats.org/officeDocument/2006/relationships/customXml" Target="../ink/ink631.xml"/><Relationship Id="rId100" Type="http://schemas.openxmlformats.org/officeDocument/2006/relationships/image" Target="../media/image654.png"/><Relationship Id="rId105" Type="http://schemas.openxmlformats.org/officeDocument/2006/relationships/customXml" Target="../ink/ink645.xml"/><Relationship Id="rId126" Type="http://schemas.openxmlformats.org/officeDocument/2006/relationships/image" Target="../media/image667.png"/><Relationship Id="rId147" Type="http://schemas.openxmlformats.org/officeDocument/2006/relationships/customXml" Target="../ink/ink666.xml"/><Relationship Id="rId168" Type="http://schemas.openxmlformats.org/officeDocument/2006/relationships/image" Target="../media/image688.png"/><Relationship Id="rId8" Type="http://schemas.openxmlformats.org/officeDocument/2006/relationships/image" Target="../media/image608.png"/><Relationship Id="rId51" Type="http://schemas.openxmlformats.org/officeDocument/2006/relationships/customXml" Target="../ink/ink618.xml"/><Relationship Id="rId72" Type="http://schemas.openxmlformats.org/officeDocument/2006/relationships/image" Target="../media/image640.png"/><Relationship Id="rId93" Type="http://schemas.openxmlformats.org/officeDocument/2006/relationships/customXml" Target="../ink/ink639.xml"/><Relationship Id="rId98" Type="http://schemas.openxmlformats.org/officeDocument/2006/relationships/image" Target="../media/image653.png"/><Relationship Id="rId121" Type="http://schemas.openxmlformats.org/officeDocument/2006/relationships/customXml" Target="../ink/ink653.xml"/><Relationship Id="rId142" Type="http://schemas.openxmlformats.org/officeDocument/2006/relationships/image" Target="../media/image675.png"/><Relationship Id="rId163" Type="http://schemas.openxmlformats.org/officeDocument/2006/relationships/customXml" Target="../ink/ink674.xml"/><Relationship Id="rId184" Type="http://schemas.openxmlformats.org/officeDocument/2006/relationships/image" Target="../media/image696.png"/><Relationship Id="rId189" Type="http://schemas.openxmlformats.org/officeDocument/2006/relationships/customXml" Target="../ink/ink687.xml"/><Relationship Id="rId219" Type="http://schemas.openxmlformats.org/officeDocument/2006/relationships/customXml" Target="../ink/ink702.xml"/><Relationship Id="rId3" Type="http://schemas.openxmlformats.org/officeDocument/2006/relationships/customXml" Target="../ink/ink594.xml"/><Relationship Id="rId214" Type="http://schemas.openxmlformats.org/officeDocument/2006/relationships/image" Target="../media/image711.png"/><Relationship Id="rId25" Type="http://schemas.openxmlformats.org/officeDocument/2006/relationships/customXml" Target="../ink/ink605.xml"/><Relationship Id="rId46" Type="http://schemas.openxmlformats.org/officeDocument/2006/relationships/image" Target="../media/image627.png"/><Relationship Id="rId67" Type="http://schemas.openxmlformats.org/officeDocument/2006/relationships/customXml" Target="../ink/ink626.xml"/><Relationship Id="rId116" Type="http://schemas.openxmlformats.org/officeDocument/2006/relationships/image" Target="../media/image662.png"/><Relationship Id="rId137" Type="http://schemas.openxmlformats.org/officeDocument/2006/relationships/customXml" Target="../ink/ink661.xml"/><Relationship Id="rId158" Type="http://schemas.openxmlformats.org/officeDocument/2006/relationships/image" Target="../media/image683.png"/><Relationship Id="rId20" Type="http://schemas.openxmlformats.org/officeDocument/2006/relationships/image" Target="../media/image614.png"/><Relationship Id="rId41" Type="http://schemas.openxmlformats.org/officeDocument/2006/relationships/customXml" Target="../ink/ink613.xml"/><Relationship Id="rId62" Type="http://schemas.openxmlformats.org/officeDocument/2006/relationships/image" Target="../media/image635.png"/><Relationship Id="rId83" Type="http://schemas.openxmlformats.org/officeDocument/2006/relationships/customXml" Target="../ink/ink634.xml"/><Relationship Id="rId88" Type="http://schemas.openxmlformats.org/officeDocument/2006/relationships/image" Target="../media/image648.png"/><Relationship Id="rId111" Type="http://schemas.openxmlformats.org/officeDocument/2006/relationships/customXml" Target="../ink/ink648.xml"/><Relationship Id="rId132" Type="http://schemas.openxmlformats.org/officeDocument/2006/relationships/image" Target="../media/image670.png"/><Relationship Id="rId153" Type="http://schemas.openxmlformats.org/officeDocument/2006/relationships/customXml" Target="../ink/ink669.xml"/><Relationship Id="rId174" Type="http://schemas.openxmlformats.org/officeDocument/2006/relationships/image" Target="../media/image691.png"/><Relationship Id="rId179" Type="http://schemas.openxmlformats.org/officeDocument/2006/relationships/customXml" Target="../ink/ink682.xml"/><Relationship Id="rId195" Type="http://schemas.openxmlformats.org/officeDocument/2006/relationships/customXml" Target="../ink/ink690.xml"/><Relationship Id="rId209" Type="http://schemas.openxmlformats.org/officeDocument/2006/relationships/customXml" Target="../ink/ink697.xml"/><Relationship Id="rId190" Type="http://schemas.openxmlformats.org/officeDocument/2006/relationships/image" Target="../media/image699.png"/><Relationship Id="rId204" Type="http://schemas.openxmlformats.org/officeDocument/2006/relationships/image" Target="../media/image706.png"/><Relationship Id="rId220" Type="http://schemas.openxmlformats.org/officeDocument/2006/relationships/image" Target="../media/image714.png"/><Relationship Id="rId225" Type="http://schemas.openxmlformats.org/officeDocument/2006/relationships/customXml" Target="../ink/ink705.xml"/><Relationship Id="rId15" Type="http://schemas.openxmlformats.org/officeDocument/2006/relationships/customXml" Target="../ink/ink600.xml"/><Relationship Id="rId36" Type="http://schemas.openxmlformats.org/officeDocument/2006/relationships/image" Target="../media/image622.png"/><Relationship Id="rId57" Type="http://schemas.openxmlformats.org/officeDocument/2006/relationships/customXml" Target="../ink/ink621.xml"/><Relationship Id="rId106" Type="http://schemas.openxmlformats.org/officeDocument/2006/relationships/image" Target="../media/image657.png"/><Relationship Id="rId127" Type="http://schemas.openxmlformats.org/officeDocument/2006/relationships/customXml" Target="../ink/ink656.xml"/><Relationship Id="rId10" Type="http://schemas.openxmlformats.org/officeDocument/2006/relationships/image" Target="../media/image609.png"/><Relationship Id="rId31" Type="http://schemas.openxmlformats.org/officeDocument/2006/relationships/customXml" Target="../ink/ink608.xml"/><Relationship Id="rId52" Type="http://schemas.openxmlformats.org/officeDocument/2006/relationships/image" Target="../media/image630.png"/><Relationship Id="rId73" Type="http://schemas.openxmlformats.org/officeDocument/2006/relationships/customXml" Target="../ink/ink629.xml"/><Relationship Id="rId78" Type="http://schemas.openxmlformats.org/officeDocument/2006/relationships/image" Target="../media/image643.png"/><Relationship Id="rId94" Type="http://schemas.openxmlformats.org/officeDocument/2006/relationships/image" Target="../media/image651.png"/><Relationship Id="rId99" Type="http://schemas.openxmlformats.org/officeDocument/2006/relationships/customXml" Target="../ink/ink642.xml"/><Relationship Id="rId101" Type="http://schemas.openxmlformats.org/officeDocument/2006/relationships/customXml" Target="../ink/ink643.xml"/><Relationship Id="rId122" Type="http://schemas.openxmlformats.org/officeDocument/2006/relationships/image" Target="../media/image665.png"/><Relationship Id="rId143" Type="http://schemas.openxmlformats.org/officeDocument/2006/relationships/customXml" Target="../ink/ink664.xml"/><Relationship Id="rId148" Type="http://schemas.openxmlformats.org/officeDocument/2006/relationships/image" Target="../media/image678.png"/><Relationship Id="rId164" Type="http://schemas.openxmlformats.org/officeDocument/2006/relationships/image" Target="../media/image686.png"/><Relationship Id="rId169" Type="http://schemas.openxmlformats.org/officeDocument/2006/relationships/customXml" Target="../ink/ink677.xml"/><Relationship Id="rId185" Type="http://schemas.openxmlformats.org/officeDocument/2006/relationships/customXml" Target="../ink/ink685.xml"/><Relationship Id="rId4" Type="http://schemas.openxmlformats.org/officeDocument/2006/relationships/image" Target="../media/image606.png"/><Relationship Id="rId9" Type="http://schemas.openxmlformats.org/officeDocument/2006/relationships/customXml" Target="../ink/ink597.xml"/><Relationship Id="rId180" Type="http://schemas.openxmlformats.org/officeDocument/2006/relationships/image" Target="../media/image694.png"/><Relationship Id="rId210" Type="http://schemas.openxmlformats.org/officeDocument/2006/relationships/image" Target="../media/image709.png"/><Relationship Id="rId215" Type="http://schemas.openxmlformats.org/officeDocument/2006/relationships/customXml" Target="../ink/ink700.xml"/><Relationship Id="rId26" Type="http://schemas.openxmlformats.org/officeDocument/2006/relationships/image" Target="../media/image617.png"/><Relationship Id="rId47" Type="http://schemas.openxmlformats.org/officeDocument/2006/relationships/customXml" Target="../ink/ink616.xml"/><Relationship Id="rId68" Type="http://schemas.openxmlformats.org/officeDocument/2006/relationships/image" Target="../media/image638.png"/><Relationship Id="rId89" Type="http://schemas.openxmlformats.org/officeDocument/2006/relationships/customXml" Target="../ink/ink637.xml"/><Relationship Id="rId112" Type="http://schemas.openxmlformats.org/officeDocument/2006/relationships/image" Target="../media/image660.png"/><Relationship Id="rId133" Type="http://schemas.openxmlformats.org/officeDocument/2006/relationships/customXml" Target="../ink/ink659.xml"/><Relationship Id="rId154" Type="http://schemas.openxmlformats.org/officeDocument/2006/relationships/image" Target="../media/image681.png"/><Relationship Id="rId175" Type="http://schemas.openxmlformats.org/officeDocument/2006/relationships/customXml" Target="../ink/ink680.xml"/><Relationship Id="rId196" Type="http://schemas.openxmlformats.org/officeDocument/2006/relationships/image" Target="../media/image702.png"/><Relationship Id="rId200" Type="http://schemas.openxmlformats.org/officeDocument/2006/relationships/image" Target="../media/image704.png"/><Relationship Id="rId16" Type="http://schemas.openxmlformats.org/officeDocument/2006/relationships/image" Target="../media/image612.png"/><Relationship Id="rId221" Type="http://schemas.openxmlformats.org/officeDocument/2006/relationships/customXml" Target="../ink/ink703.xml"/><Relationship Id="rId37" Type="http://schemas.openxmlformats.org/officeDocument/2006/relationships/customXml" Target="../ink/ink611.xml"/><Relationship Id="rId58" Type="http://schemas.openxmlformats.org/officeDocument/2006/relationships/image" Target="../media/image633.png"/><Relationship Id="rId79" Type="http://schemas.openxmlformats.org/officeDocument/2006/relationships/customXml" Target="../ink/ink632.xml"/><Relationship Id="rId102" Type="http://schemas.openxmlformats.org/officeDocument/2006/relationships/image" Target="../media/image655.png"/><Relationship Id="rId123" Type="http://schemas.openxmlformats.org/officeDocument/2006/relationships/customXml" Target="../ink/ink654.xml"/><Relationship Id="rId144" Type="http://schemas.openxmlformats.org/officeDocument/2006/relationships/image" Target="../media/image676.png"/><Relationship Id="rId90" Type="http://schemas.openxmlformats.org/officeDocument/2006/relationships/image" Target="../media/image649.png"/><Relationship Id="rId165" Type="http://schemas.openxmlformats.org/officeDocument/2006/relationships/customXml" Target="../ink/ink675.xml"/><Relationship Id="rId186" Type="http://schemas.openxmlformats.org/officeDocument/2006/relationships/image" Target="../media/image697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712.xml"/><Relationship Id="rId18" Type="http://schemas.openxmlformats.org/officeDocument/2006/relationships/image" Target="../media/image727.png"/><Relationship Id="rId26" Type="http://schemas.openxmlformats.org/officeDocument/2006/relationships/image" Target="../media/image731.png"/><Relationship Id="rId39" Type="http://schemas.openxmlformats.org/officeDocument/2006/relationships/customXml" Target="../ink/ink725.xml"/><Relationship Id="rId21" Type="http://schemas.openxmlformats.org/officeDocument/2006/relationships/customXml" Target="../ink/ink716.xml"/><Relationship Id="rId34" Type="http://schemas.openxmlformats.org/officeDocument/2006/relationships/image" Target="../media/image735.png"/><Relationship Id="rId42" Type="http://schemas.openxmlformats.org/officeDocument/2006/relationships/image" Target="../media/image739.png"/><Relationship Id="rId47" Type="http://schemas.openxmlformats.org/officeDocument/2006/relationships/customXml" Target="../ink/ink729.xml"/><Relationship Id="rId50" Type="http://schemas.openxmlformats.org/officeDocument/2006/relationships/image" Target="../media/image743.png"/><Relationship Id="rId55" Type="http://schemas.openxmlformats.org/officeDocument/2006/relationships/customXml" Target="../ink/ink733.xml"/><Relationship Id="rId63" Type="http://schemas.openxmlformats.org/officeDocument/2006/relationships/customXml" Target="../ink/ink737.xml"/><Relationship Id="rId68" Type="http://schemas.openxmlformats.org/officeDocument/2006/relationships/image" Target="../media/image752.png"/><Relationship Id="rId76" Type="http://schemas.openxmlformats.org/officeDocument/2006/relationships/image" Target="../media/image756.png"/><Relationship Id="rId84" Type="http://schemas.openxmlformats.org/officeDocument/2006/relationships/image" Target="../media/image760.png"/><Relationship Id="rId89" Type="http://schemas.openxmlformats.org/officeDocument/2006/relationships/customXml" Target="../ink/ink750.xml"/><Relationship Id="rId7" Type="http://schemas.openxmlformats.org/officeDocument/2006/relationships/customXml" Target="../ink/ink709.xml"/><Relationship Id="rId71" Type="http://schemas.openxmlformats.org/officeDocument/2006/relationships/customXml" Target="../ink/ink741.xml"/><Relationship Id="rId92" Type="http://schemas.openxmlformats.org/officeDocument/2006/relationships/image" Target="../media/image764.png"/><Relationship Id="rId2" Type="http://schemas.openxmlformats.org/officeDocument/2006/relationships/image" Target="../media/image719.png"/><Relationship Id="rId16" Type="http://schemas.openxmlformats.org/officeDocument/2006/relationships/image" Target="../media/image726.png"/><Relationship Id="rId29" Type="http://schemas.openxmlformats.org/officeDocument/2006/relationships/customXml" Target="../ink/ink720.xml"/><Relationship Id="rId11" Type="http://schemas.openxmlformats.org/officeDocument/2006/relationships/customXml" Target="../ink/ink711.xml"/><Relationship Id="rId24" Type="http://schemas.openxmlformats.org/officeDocument/2006/relationships/image" Target="../media/image730.png"/><Relationship Id="rId32" Type="http://schemas.openxmlformats.org/officeDocument/2006/relationships/image" Target="../media/image734.png"/><Relationship Id="rId37" Type="http://schemas.openxmlformats.org/officeDocument/2006/relationships/customXml" Target="../ink/ink724.xml"/><Relationship Id="rId40" Type="http://schemas.openxmlformats.org/officeDocument/2006/relationships/image" Target="../media/image738.png"/><Relationship Id="rId45" Type="http://schemas.openxmlformats.org/officeDocument/2006/relationships/customXml" Target="../ink/ink728.xml"/><Relationship Id="rId53" Type="http://schemas.openxmlformats.org/officeDocument/2006/relationships/customXml" Target="../ink/ink732.xml"/><Relationship Id="rId58" Type="http://schemas.openxmlformats.org/officeDocument/2006/relationships/image" Target="../media/image747.png"/><Relationship Id="rId66" Type="http://schemas.openxmlformats.org/officeDocument/2006/relationships/image" Target="../media/image751.png"/><Relationship Id="rId74" Type="http://schemas.openxmlformats.org/officeDocument/2006/relationships/image" Target="../media/image755.png"/><Relationship Id="rId79" Type="http://schemas.openxmlformats.org/officeDocument/2006/relationships/customXml" Target="../ink/ink745.xml"/><Relationship Id="rId87" Type="http://schemas.openxmlformats.org/officeDocument/2006/relationships/customXml" Target="../ink/ink749.xml"/><Relationship Id="rId5" Type="http://schemas.openxmlformats.org/officeDocument/2006/relationships/customXml" Target="../ink/ink708.xml"/><Relationship Id="rId61" Type="http://schemas.openxmlformats.org/officeDocument/2006/relationships/customXml" Target="../ink/ink736.xml"/><Relationship Id="rId82" Type="http://schemas.openxmlformats.org/officeDocument/2006/relationships/image" Target="../media/image759.png"/><Relationship Id="rId90" Type="http://schemas.openxmlformats.org/officeDocument/2006/relationships/image" Target="../media/image763.png"/><Relationship Id="rId19" Type="http://schemas.openxmlformats.org/officeDocument/2006/relationships/customXml" Target="../ink/ink715.xml"/><Relationship Id="rId14" Type="http://schemas.openxmlformats.org/officeDocument/2006/relationships/image" Target="../media/image725.png"/><Relationship Id="rId22" Type="http://schemas.openxmlformats.org/officeDocument/2006/relationships/image" Target="../media/image729.png"/><Relationship Id="rId27" Type="http://schemas.openxmlformats.org/officeDocument/2006/relationships/customXml" Target="../ink/ink719.xml"/><Relationship Id="rId30" Type="http://schemas.openxmlformats.org/officeDocument/2006/relationships/image" Target="../media/image733.png"/><Relationship Id="rId35" Type="http://schemas.openxmlformats.org/officeDocument/2006/relationships/customXml" Target="../ink/ink723.xml"/><Relationship Id="rId43" Type="http://schemas.openxmlformats.org/officeDocument/2006/relationships/customXml" Target="../ink/ink727.xml"/><Relationship Id="rId48" Type="http://schemas.openxmlformats.org/officeDocument/2006/relationships/image" Target="../media/image742.png"/><Relationship Id="rId56" Type="http://schemas.openxmlformats.org/officeDocument/2006/relationships/image" Target="../media/image746.png"/><Relationship Id="rId64" Type="http://schemas.openxmlformats.org/officeDocument/2006/relationships/image" Target="../media/image750.png"/><Relationship Id="rId69" Type="http://schemas.openxmlformats.org/officeDocument/2006/relationships/customXml" Target="../ink/ink740.xml"/><Relationship Id="rId77" Type="http://schemas.openxmlformats.org/officeDocument/2006/relationships/customXml" Target="../ink/ink744.xml"/><Relationship Id="rId8" Type="http://schemas.openxmlformats.org/officeDocument/2006/relationships/image" Target="../media/image722.png"/><Relationship Id="rId51" Type="http://schemas.openxmlformats.org/officeDocument/2006/relationships/customXml" Target="../ink/ink731.xml"/><Relationship Id="rId72" Type="http://schemas.openxmlformats.org/officeDocument/2006/relationships/image" Target="../media/image754.png"/><Relationship Id="rId80" Type="http://schemas.openxmlformats.org/officeDocument/2006/relationships/image" Target="../media/image758.png"/><Relationship Id="rId85" Type="http://schemas.openxmlformats.org/officeDocument/2006/relationships/customXml" Target="../ink/ink748.xml"/><Relationship Id="rId3" Type="http://schemas.openxmlformats.org/officeDocument/2006/relationships/customXml" Target="../ink/ink707.xml"/><Relationship Id="rId12" Type="http://schemas.openxmlformats.org/officeDocument/2006/relationships/image" Target="../media/image724.png"/><Relationship Id="rId17" Type="http://schemas.openxmlformats.org/officeDocument/2006/relationships/customXml" Target="../ink/ink714.xml"/><Relationship Id="rId25" Type="http://schemas.openxmlformats.org/officeDocument/2006/relationships/customXml" Target="../ink/ink718.xml"/><Relationship Id="rId33" Type="http://schemas.openxmlformats.org/officeDocument/2006/relationships/customXml" Target="../ink/ink722.xml"/><Relationship Id="rId38" Type="http://schemas.openxmlformats.org/officeDocument/2006/relationships/image" Target="../media/image737.png"/><Relationship Id="rId46" Type="http://schemas.openxmlformats.org/officeDocument/2006/relationships/image" Target="../media/image741.png"/><Relationship Id="rId59" Type="http://schemas.openxmlformats.org/officeDocument/2006/relationships/customXml" Target="../ink/ink735.xml"/><Relationship Id="rId67" Type="http://schemas.openxmlformats.org/officeDocument/2006/relationships/customXml" Target="../ink/ink739.xml"/><Relationship Id="rId20" Type="http://schemas.openxmlformats.org/officeDocument/2006/relationships/image" Target="../media/image728.png"/><Relationship Id="rId41" Type="http://schemas.openxmlformats.org/officeDocument/2006/relationships/customXml" Target="../ink/ink726.xml"/><Relationship Id="rId54" Type="http://schemas.openxmlformats.org/officeDocument/2006/relationships/image" Target="../media/image745.png"/><Relationship Id="rId62" Type="http://schemas.openxmlformats.org/officeDocument/2006/relationships/image" Target="../media/image749.png"/><Relationship Id="rId70" Type="http://schemas.openxmlformats.org/officeDocument/2006/relationships/image" Target="../media/image753.png"/><Relationship Id="rId75" Type="http://schemas.openxmlformats.org/officeDocument/2006/relationships/customXml" Target="../ink/ink743.xml"/><Relationship Id="rId83" Type="http://schemas.openxmlformats.org/officeDocument/2006/relationships/customXml" Target="../ink/ink747.xml"/><Relationship Id="rId88" Type="http://schemas.openxmlformats.org/officeDocument/2006/relationships/image" Target="../media/image762.png"/><Relationship Id="rId91" Type="http://schemas.openxmlformats.org/officeDocument/2006/relationships/customXml" Target="../ink/ink75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1.png"/><Relationship Id="rId15" Type="http://schemas.openxmlformats.org/officeDocument/2006/relationships/customXml" Target="../ink/ink713.xml"/><Relationship Id="rId23" Type="http://schemas.openxmlformats.org/officeDocument/2006/relationships/customXml" Target="../ink/ink717.xml"/><Relationship Id="rId28" Type="http://schemas.openxmlformats.org/officeDocument/2006/relationships/image" Target="../media/image732.png"/><Relationship Id="rId36" Type="http://schemas.openxmlformats.org/officeDocument/2006/relationships/image" Target="../media/image736.png"/><Relationship Id="rId49" Type="http://schemas.openxmlformats.org/officeDocument/2006/relationships/customXml" Target="../ink/ink730.xml"/><Relationship Id="rId57" Type="http://schemas.openxmlformats.org/officeDocument/2006/relationships/customXml" Target="../ink/ink734.xml"/><Relationship Id="rId10" Type="http://schemas.openxmlformats.org/officeDocument/2006/relationships/image" Target="../media/image723.png"/><Relationship Id="rId31" Type="http://schemas.openxmlformats.org/officeDocument/2006/relationships/customXml" Target="../ink/ink721.xml"/><Relationship Id="rId44" Type="http://schemas.openxmlformats.org/officeDocument/2006/relationships/image" Target="../media/image740.png"/><Relationship Id="rId52" Type="http://schemas.openxmlformats.org/officeDocument/2006/relationships/image" Target="../media/image744.png"/><Relationship Id="rId60" Type="http://schemas.openxmlformats.org/officeDocument/2006/relationships/image" Target="../media/image748.png"/><Relationship Id="rId65" Type="http://schemas.openxmlformats.org/officeDocument/2006/relationships/customXml" Target="../ink/ink738.xml"/><Relationship Id="rId73" Type="http://schemas.openxmlformats.org/officeDocument/2006/relationships/customXml" Target="../ink/ink742.xml"/><Relationship Id="rId78" Type="http://schemas.openxmlformats.org/officeDocument/2006/relationships/image" Target="../media/image757.png"/><Relationship Id="rId81" Type="http://schemas.openxmlformats.org/officeDocument/2006/relationships/customXml" Target="../ink/ink746.xml"/><Relationship Id="rId86" Type="http://schemas.openxmlformats.org/officeDocument/2006/relationships/image" Target="../media/image761.png"/><Relationship Id="rId4" Type="http://schemas.openxmlformats.org/officeDocument/2006/relationships/image" Target="../media/image720.png"/><Relationship Id="rId9" Type="http://schemas.openxmlformats.org/officeDocument/2006/relationships/customXml" Target="../ink/ink7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6">
            <a:extLst>
              <a:ext uri="{FF2B5EF4-FFF2-40B4-BE49-F238E27FC236}">
                <a16:creationId xmlns:a16="http://schemas.microsoft.com/office/drawing/2014/main" id="{3E23A428-A343-057F-89A6-039AA55C3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82BCDDF-831B-E125-2B39-D345DBBF73B6}"/>
              </a:ext>
            </a:extLst>
          </p:cNvPr>
          <p:cNvSpPr txBox="1"/>
          <p:nvPr/>
        </p:nvSpPr>
        <p:spPr>
          <a:xfrm>
            <a:off x="1097280" y="758952"/>
            <a:ext cx="10058400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Chapter 2.5: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Implicit Differentiation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55851-2E71-FD7A-E58F-DD1DA70E9EFD}"/>
              </a:ext>
            </a:extLst>
          </p:cNvPr>
          <p:cNvSpPr txBox="1"/>
          <p:nvPr/>
        </p:nvSpPr>
        <p:spPr>
          <a:xfrm>
            <a:off x="1100051" y="4455621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Tx/>
              <a:buNone/>
              <a:tabLst/>
              <a:defRPr/>
            </a:pPr>
            <a:r>
              <a:rPr kumimoji="0" lang="en-US" sz="2400" b="1" i="0" u="none" strike="noStrike" kern="1200" cap="all" spc="20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HONORS CALCULUS/CALCULUS</a:t>
            </a:r>
          </a:p>
        </p:txBody>
      </p:sp>
      <p:cxnSp>
        <p:nvCxnSpPr>
          <p:cNvPr id="49" name="Straight Connector 10">
            <a:extLst>
              <a:ext uri="{FF2B5EF4-FFF2-40B4-BE49-F238E27FC236}">
                <a16:creationId xmlns:a16="http://schemas.microsoft.com/office/drawing/2014/main" id="{E14BE1C0-923F-4557-952F-150367D02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2">
            <a:extLst>
              <a:ext uri="{FF2B5EF4-FFF2-40B4-BE49-F238E27FC236}">
                <a16:creationId xmlns:a16="http://schemas.microsoft.com/office/drawing/2014/main" id="{BF1A0E2E-CDD4-46BC-BDBB-D276E3467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8F2A5265-B923-4C48-AB84-FC98FD2024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2578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derivative of the following equation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𝒙𝒔𝒊𝒏𝒚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𝒚𝒄𝒐𝒔𝒙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blipFill>
                <a:blip r:embed="rId2"/>
                <a:stretch>
                  <a:fillRect l="-2391" t="-12308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ED9AFBF0-50A3-C751-34B5-0EE5A41C55BE}"/>
              </a:ext>
            </a:extLst>
          </p:cNvPr>
          <p:cNvGrpSpPr/>
          <p:nvPr/>
        </p:nvGrpSpPr>
        <p:grpSpPr>
          <a:xfrm>
            <a:off x="707454" y="1770106"/>
            <a:ext cx="1370520" cy="542520"/>
            <a:chOff x="707454" y="1770106"/>
            <a:chExt cx="1370520" cy="542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7E2847-0E36-89D6-80E5-B36A36209514}"/>
                    </a:ext>
                  </a:extLst>
                </p14:cNvPr>
                <p14:cNvContentPartPr/>
                <p14:nvPr/>
              </p14:nvContentPartPr>
              <p14:xfrm>
                <a:off x="729054" y="1770106"/>
                <a:ext cx="172440" cy="3650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7E2847-0E36-89D6-80E5-B36A3620951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0414" y="1761466"/>
                  <a:ext cx="190080" cy="38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5C4D3B1-BC2A-4477-451C-C5E444F8BB63}"/>
                    </a:ext>
                  </a:extLst>
                </p14:cNvPr>
                <p14:cNvContentPartPr/>
                <p14:nvPr/>
              </p14:nvContentPartPr>
              <p14:xfrm>
                <a:off x="707454" y="1781266"/>
                <a:ext cx="255600" cy="4107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5C4D3B1-BC2A-4477-451C-C5E444F8BB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8814" y="1772626"/>
                  <a:ext cx="27324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A62BA85-EC0A-1DE2-AC8E-797EFDABED2F}"/>
                    </a:ext>
                  </a:extLst>
                </p14:cNvPr>
                <p14:cNvContentPartPr/>
                <p14:nvPr/>
              </p14:nvContentPartPr>
              <p14:xfrm>
                <a:off x="1094454" y="1830586"/>
                <a:ext cx="307440" cy="29808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A62BA85-EC0A-1DE2-AC8E-797EFDABED2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85454" y="1821586"/>
                  <a:ext cx="32508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4B791B7-C94A-C271-F630-D78C23B2D47C}"/>
                    </a:ext>
                  </a:extLst>
                </p14:cNvPr>
                <p14:cNvContentPartPr/>
                <p14:nvPr/>
              </p14:nvContentPartPr>
              <p14:xfrm>
                <a:off x="1412694" y="1835986"/>
                <a:ext cx="227520" cy="2833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4B791B7-C94A-C271-F630-D78C23B2D47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04054" y="1827346"/>
                  <a:ext cx="2451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E017A49-04B2-2912-5954-5D4AEBE56E4C}"/>
                    </a:ext>
                  </a:extLst>
                </p14:cNvPr>
                <p14:cNvContentPartPr/>
                <p14:nvPr/>
              </p14:nvContentPartPr>
              <p14:xfrm>
                <a:off x="1671894" y="1802866"/>
                <a:ext cx="175320" cy="29448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E017A49-04B2-2912-5954-5D4AEBE56E4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663254" y="1794226"/>
                  <a:ext cx="1929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DD66F23-0A8B-91E3-C5FB-8E5D2BF0AE03}"/>
                    </a:ext>
                  </a:extLst>
                </p14:cNvPr>
                <p14:cNvContentPartPr/>
                <p14:nvPr/>
              </p14:nvContentPartPr>
              <p14:xfrm>
                <a:off x="1894734" y="1842826"/>
                <a:ext cx="157320" cy="220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DD66F23-0A8B-91E3-C5FB-8E5D2BF0AE0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885734" y="1834186"/>
                  <a:ext cx="174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1CC8EDA-3038-96A0-ED3C-2A2D843947B1}"/>
                    </a:ext>
                  </a:extLst>
                </p14:cNvPr>
                <p14:cNvContentPartPr/>
                <p14:nvPr/>
              </p14:nvContentPartPr>
              <p14:xfrm>
                <a:off x="2041614" y="1839586"/>
                <a:ext cx="36360" cy="473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1CC8EDA-3038-96A0-ED3C-2A2D843947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32974" y="1830946"/>
                  <a:ext cx="54000" cy="49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C0E85F-07D0-E258-EEC1-37C8571EDB82}"/>
              </a:ext>
            </a:extLst>
          </p:cNvPr>
          <p:cNvGrpSpPr/>
          <p:nvPr/>
        </p:nvGrpSpPr>
        <p:grpSpPr>
          <a:xfrm>
            <a:off x="2326374" y="1660306"/>
            <a:ext cx="268560" cy="572400"/>
            <a:chOff x="2326374" y="1660306"/>
            <a:chExt cx="268560" cy="57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4364648-DB0C-B359-8A61-D4AC2504D0C7}"/>
                    </a:ext>
                  </a:extLst>
                </p14:cNvPr>
                <p14:cNvContentPartPr/>
                <p14:nvPr/>
              </p14:nvContentPartPr>
              <p14:xfrm>
                <a:off x="2326374" y="1827706"/>
                <a:ext cx="160920" cy="1497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4364648-DB0C-B359-8A61-D4AC2504D0C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17374" y="1819066"/>
                  <a:ext cx="178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364E557-11D8-EA45-8047-375DBD336E6B}"/>
                    </a:ext>
                  </a:extLst>
                </p14:cNvPr>
                <p14:cNvContentPartPr/>
                <p14:nvPr/>
              </p14:nvContentPartPr>
              <p14:xfrm>
                <a:off x="2484774" y="1847866"/>
                <a:ext cx="9000" cy="3848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364E557-11D8-EA45-8047-375DBD336E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476134" y="1839226"/>
                  <a:ext cx="26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B8EDE3F-5EDA-BD5E-B0BB-EE7D9B5C4714}"/>
                    </a:ext>
                  </a:extLst>
                </p14:cNvPr>
                <p14:cNvContentPartPr/>
                <p14:nvPr/>
              </p14:nvContentPartPr>
              <p14:xfrm>
                <a:off x="2553894" y="1660306"/>
                <a:ext cx="41040" cy="2710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B8EDE3F-5EDA-BD5E-B0BB-EE7D9B5C471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45254" y="1651306"/>
                  <a:ext cx="58680" cy="28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B2F571-AC17-E648-0EE6-7EE5B7987C46}"/>
              </a:ext>
            </a:extLst>
          </p:cNvPr>
          <p:cNvGrpSpPr/>
          <p:nvPr/>
        </p:nvGrpSpPr>
        <p:grpSpPr>
          <a:xfrm>
            <a:off x="2833614" y="1625386"/>
            <a:ext cx="1631160" cy="673920"/>
            <a:chOff x="2833614" y="1625386"/>
            <a:chExt cx="1631160" cy="67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AE15235-6B15-2B7A-87AB-2AF526B8AC12}"/>
                    </a:ext>
                  </a:extLst>
                </p14:cNvPr>
                <p14:cNvContentPartPr/>
                <p14:nvPr/>
              </p14:nvContentPartPr>
              <p14:xfrm>
                <a:off x="2936574" y="1833466"/>
                <a:ext cx="20520" cy="27936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AE15235-6B15-2B7A-87AB-2AF526B8AC1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927934" y="1824826"/>
                  <a:ext cx="381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EF5266-04F4-F300-236A-84D2E8967E42}"/>
                    </a:ext>
                  </a:extLst>
                </p14:cNvPr>
                <p14:cNvContentPartPr/>
                <p14:nvPr/>
              </p14:nvContentPartPr>
              <p14:xfrm>
                <a:off x="2833614" y="1923826"/>
                <a:ext cx="323280" cy="273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EF5266-04F4-F300-236A-84D2E8967E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824614" y="1915186"/>
                  <a:ext cx="340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78E1391-10FE-6AAC-9639-5F265C03E730}"/>
                    </a:ext>
                  </a:extLst>
                </p14:cNvPr>
                <p14:cNvContentPartPr/>
                <p14:nvPr/>
              </p14:nvContentPartPr>
              <p14:xfrm>
                <a:off x="3328974" y="1821586"/>
                <a:ext cx="165600" cy="264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78E1391-10FE-6AAC-9639-5F265C03E7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19974" y="1812946"/>
                  <a:ext cx="1832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0C126F1-BA52-FB8E-9270-AACF087D5619}"/>
                    </a:ext>
                  </a:extLst>
                </p14:cNvPr>
                <p14:cNvContentPartPr/>
                <p14:nvPr/>
              </p14:nvContentPartPr>
              <p14:xfrm>
                <a:off x="3636774" y="1896106"/>
                <a:ext cx="32400" cy="19080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0C126F1-BA52-FB8E-9270-AACF087D561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627774" y="1887466"/>
                  <a:ext cx="500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B8D4C85-BFE9-9A64-8C0F-938D6680EB73}"/>
                    </a:ext>
                  </a:extLst>
                </p14:cNvPr>
                <p14:cNvContentPartPr/>
                <p14:nvPr/>
              </p14:nvContentPartPr>
              <p14:xfrm>
                <a:off x="3485214" y="1765066"/>
                <a:ext cx="80640" cy="3492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B8D4C85-BFE9-9A64-8C0F-938D6680EB7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476574" y="1756066"/>
                  <a:ext cx="98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373328-AC0D-8652-F7D4-86D18E991EB8}"/>
                    </a:ext>
                  </a:extLst>
                </p14:cNvPr>
                <p14:cNvContentPartPr/>
                <p14:nvPr/>
              </p14:nvContentPartPr>
              <p14:xfrm>
                <a:off x="3732534" y="1873426"/>
                <a:ext cx="188640" cy="190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373328-AC0D-8652-F7D4-86D18E991EB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23534" y="1864786"/>
                  <a:ext cx="2062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9B35D59-C54A-9FE0-1D61-C8296F193559}"/>
                    </a:ext>
                  </a:extLst>
                </p14:cNvPr>
                <p14:cNvContentPartPr/>
                <p14:nvPr/>
              </p14:nvContentPartPr>
              <p14:xfrm>
                <a:off x="3899934" y="1884226"/>
                <a:ext cx="114120" cy="1630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9B35D59-C54A-9FE0-1D61-C8296F193559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91294" y="1875586"/>
                  <a:ext cx="131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5120B80-2E1E-CB99-B9EA-7DD66BA64EE7}"/>
                    </a:ext>
                  </a:extLst>
                </p14:cNvPr>
                <p14:cNvContentPartPr/>
                <p14:nvPr/>
              </p14:nvContentPartPr>
              <p14:xfrm>
                <a:off x="4030614" y="1849666"/>
                <a:ext cx="60120" cy="4496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5120B80-2E1E-CB99-B9EA-7DD66BA64EE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21974" y="1841026"/>
                  <a:ext cx="7776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F50DE4E-7A23-8C30-1517-B05071DB050D}"/>
                    </a:ext>
                  </a:extLst>
                </p14:cNvPr>
                <p14:cNvContentPartPr/>
                <p14:nvPr/>
              </p14:nvContentPartPr>
              <p14:xfrm>
                <a:off x="4166694" y="1625386"/>
                <a:ext cx="120240" cy="4298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F50DE4E-7A23-8C30-1517-B05071DB050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157694" y="1616746"/>
                  <a:ext cx="1378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CFF1B5-2C96-2E89-55B3-B57831A3B9CA}"/>
                    </a:ext>
                  </a:extLst>
                </p14:cNvPr>
                <p14:cNvContentPartPr/>
                <p14:nvPr/>
              </p14:nvContentPartPr>
              <p14:xfrm>
                <a:off x="4279014" y="1760026"/>
                <a:ext cx="95760" cy="22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CFF1B5-2C96-2E89-55B3-B57831A3B9C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270014" y="1751386"/>
                  <a:ext cx="1134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3F1CAF-2FBF-6D09-1C41-6490CB9A9656}"/>
                    </a:ext>
                  </a:extLst>
                </p14:cNvPr>
                <p14:cNvContentPartPr/>
                <p14:nvPr/>
              </p14:nvContentPartPr>
              <p14:xfrm>
                <a:off x="4320414" y="1659946"/>
                <a:ext cx="144360" cy="5004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3F1CAF-2FBF-6D09-1C41-6490CB9A96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311774" y="1651306"/>
                  <a:ext cx="162000" cy="51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D703736-22C6-87D7-D708-C89DD5817B7C}"/>
              </a:ext>
            </a:extLst>
          </p:cNvPr>
          <p:cNvGrpSpPr/>
          <p:nvPr/>
        </p:nvGrpSpPr>
        <p:grpSpPr>
          <a:xfrm>
            <a:off x="4669254" y="1822666"/>
            <a:ext cx="230400" cy="198360"/>
            <a:chOff x="4669254" y="1822666"/>
            <a:chExt cx="230400" cy="19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3CD2D12-E62E-7D54-8A83-ABDBB5C51873}"/>
                    </a:ext>
                  </a:extLst>
                </p14:cNvPr>
                <p14:cNvContentPartPr/>
                <p14:nvPr/>
              </p14:nvContentPartPr>
              <p14:xfrm>
                <a:off x="4669254" y="1822666"/>
                <a:ext cx="217080" cy="3888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3CD2D12-E62E-7D54-8A83-ABDBB5C5187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60614" y="1813666"/>
                  <a:ext cx="2347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AC162D6-D188-9250-D1C8-57591D92B6E6}"/>
                    </a:ext>
                  </a:extLst>
                </p14:cNvPr>
                <p14:cNvContentPartPr/>
                <p14:nvPr/>
              </p14:nvContentPartPr>
              <p14:xfrm>
                <a:off x="4682574" y="1993666"/>
                <a:ext cx="217080" cy="273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AC162D6-D188-9250-D1C8-57591D92B6E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673574" y="1984666"/>
                  <a:ext cx="2347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9810AFB-82B2-E8BF-B046-ECE2AD57FA79}"/>
              </a:ext>
            </a:extLst>
          </p:cNvPr>
          <p:cNvGrpSpPr/>
          <p:nvPr/>
        </p:nvGrpSpPr>
        <p:grpSpPr>
          <a:xfrm>
            <a:off x="5233374" y="1630786"/>
            <a:ext cx="1914120" cy="600840"/>
            <a:chOff x="5233374" y="1630786"/>
            <a:chExt cx="1914120" cy="60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F0AED0E-97D5-5953-6198-EB48A5CA863A}"/>
                    </a:ext>
                  </a:extLst>
                </p14:cNvPr>
                <p14:cNvContentPartPr/>
                <p14:nvPr/>
              </p14:nvContentPartPr>
              <p14:xfrm>
                <a:off x="5233374" y="1812586"/>
                <a:ext cx="222840" cy="190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F0AED0E-97D5-5953-6198-EB48A5CA863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24734" y="1803946"/>
                  <a:ext cx="24048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A3BAB36-E4AE-73A5-A49F-C8B5CB6E951A}"/>
                    </a:ext>
                  </a:extLst>
                </p14:cNvPr>
                <p14:cNvContentPartPr/>
                <p14:nvPr/>
              </p14:nvContentPartPr>
              <p14:xfrm>
                <a:off x="5437134" y="1775146"/>
                <a:ext cx="45000" cy="4564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A3BAB36-E4AE-73A5-A49F-C8B5CB6E951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428494" y="1766146"/>
                  <a:ext cx="626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4B374F2-552D-BBD2-CC14-264B12A979E0}"/>
                    </a:ext>
                  </a:extLst>
                </p14:cNvPr>
                <p14:cNvContentPartPr/>
                <p14:nvPr/>
              </p14:nvContentPartPr>
              <p14:xfrm>
                <a:off x="5608494" y="1905826"/>
                <a:ext cx="36720" cy="493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4B374F2-552D-BBD2-CC14-264B12A979E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99854" y="1896826"/>
                  <a:ext cx="54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6363708-7E1A-85E4-43C6-41E98867A59E}"/>
                    </a:ext>
                  </a:extLst>
                </p14:cNvPr>
                <p14:cNvContentPartPr/>
                <p14:nvPr/>
              </p14:nvContentPartPr>
              <p14:xfrm>
                <a:off x="5810454" y="1673266"/>
                <a:ext cx="146160" cy="478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6363708-7E1A-85E4-43C6-41E98867A5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01454" y="1664266"/>
                  <a:ext cx="16380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1AAF5F2-B988-8E1E-8783-C1A38ED22804}"/>
                    </a:ext>
                  </a:extLst>
                </p14:cNvPr>
                <p14:cNvContentPartPr/>
                <p14:nvPr/>
              </p14:nvContentPartPr>
              <p14:xfrm>
                <a:off x="5888934" y="1924186"/>
                <a:ext cx="215280" cy="4032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1AAF5F2-B988-8E1E-8783-C1A38ED2280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80294" y="1915186"/>
                  <a:ext cx="232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875F016-0C0E-6645-EF8F-E079098EFD10}"/>
                    </a:ext>
                  </a:extLst>
                </p14:cNvPr>
                <p14:cNvContentPartPr/>
                <p14:nvPr/>
              </p14:nvContentPartPr>
              <p14:xfrm>
                <a:off x="6214374" y="1830946"/>
                <a:ext cx="187560" cy="2520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875F016-0C0E-6645-EF8F-E079098EFD1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205734" y="1822306"/>
                  <a:ext cx="205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8A3F68-6A4A-E900-2661-AFBA6ABCB17F}"/>
                    </a:ext>
                  </a:extLst>
                </p14:cNvPr>
                <p14:cNvContentPartPr/>
                <p14:nvPr/>
              </p14:nvContentPartPr>
              <p14:xfrm>
                <a:off x="6482574" y="1955866"/>
                <a:ext cx="14040" cy="13284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8A3F68-6A4A-E900-2661-AFBA6ABCB17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73574" y="1947226"/>
                  <a:ext cx="316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24AD76-5EF0-7FBE-C17F-E3F5DC34F48A}"/>
                    </a:ext>
                  </a:extLst>
                </p14:cNvPr>
                <p14:cNvContentPartPr/>
                <p14:nvPr/>
              </p14:nvContentPartPr>
              <p14:xfrm>
                <a:off x="6448734" y="1733386"/>
                <a:ext cx="19080" cy="68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24AD76-5EF0-7FBE-C17F-E3F5DC34F48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440094" y="1724746"/>
                  <a:ext cx="367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52C54C9-54FC-7929-54A9-B619A54ACE1B}"/>
                    </a:ext>
                  </a:extLst>
                </p14:cNvPr>
                <p14:cNvContentPartPr/>
                <p14:nvPr/>
              </p14:nvContentPartPr>
              <p14:xfrm>
                <a:off x="6588054" y="1917706"/>
                <a:ext cx="156600" cy="15912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52C54C9-54FC-7929-54A9-B619A54ACE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79054" y="1909066"/>
                  <a:ext cx="1742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F50ED44-F322-A2DA-E470-2CC5492B1346}"/>
                    </a:ext>
                  </a:extLst>
                </p14:cNvPr>
                <p14:cNvContentPartPr/>
                <p14:nvPr/>
              </p14:nvContentPartPr>
              <p14:xfrm>
                <a:off x="6820974" y="1884226"/>
                <a:ext cx="77040" cy="2095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F50ED44-F322-A2DA-E470-2CC5492B13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11974" y="1875586"/>
                  <a:ext cx="946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DEAA21-F5B6-1CB2-D2C8-5C1B222E2093}"/>
                    </a:ext>
                  </a:extLst>
                </p14:cNvPr>
                <p14:cNvContentPartPr/>
                <p14:nvPr/>
              </p14:nvContentPartPr>
              <p14:xfrm>
                <a:off x="6780654" y="1881706"/>
                <a:ext cx="190440" cy="210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DEAA21-F5B6-1CB2-D2C8-5C1B222E209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71654" y="1872706"/>
                  <a:ext cx="208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D75D1DA-8BDA-2339-7605-EC1202C04B5D}"/>
                    </a:ext>
                  </a:extLst>
                </p14:cNvPr>
                <p14:cNvContentPartPr/>
                <p14:nvPr/>
              </p14:nvContentPartPr>
              <p14:xfrm>
                <a:off x="6938334" y="1630786"/>
                <a:ext cx="209160" cy="5328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D75D1DA-8BDA-2339-7605-EC1202C04B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929694" y="1622146"/>
                  <a:ext cx="226800" cy="55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D4ADFF-F9F3-56D1-0383-A25296C6BB18}"/>
              </a:ext>
            </a:extLst>
          </p:cNvPr>
          <p:cNvGrpSpPr/>
          <p:nvPr/>
        </p:nvGrpSpPr>
        <p:grpSpPr>
          <a:xfrm>
            <a:off x="7399854" y="1776226"/>
            <a:ext cx="355320" cy="287280"/>
            <a:chOff x="7399854" y="1776226"/>
            <a:chExt cx="35532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8D191C7-A286-CA5D-4F19-70B733493762}"/>
                    </a:ext>
                  </a:extLst>
                </p14:cNvPr>
                <p14:cNvContentPartPr/>
                <p14:nvPr/>
              </p14:nvContentPartPr>
              <p14:xfrm>
                <a:off x="7501734" y="1776226"/>
                <a:ext cx="42120" cy="28728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8D191C7-A286-CA5D-4F19-70B73349376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93094" y="1767586"/>
                  <a:ext cx="597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A36A113-587F-C2A2-28D0-26A81663A4DD}"/>
                    </a:ext>
                  </a:extLst>
                </p14:cNvPr>
                <p14:cNvContentPartPr/>
                <p14:nvPr/>
              </p14:nvContentPartPr>
              <p14:xfrm>
                <a:off x="7399854" y="1892506"/>
                <a:ext cx="355320" cy="1224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A36A113-587F-C2A2-28D0-26A81663A4D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90854" y="1883506"/>
                  <a:ext cx="3729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F4C55D7-EF47-81CF-E4BF-61DEC6965C14}"/>
              </a:ext>
            </a:extLst>
          </p:cNvPr>
          <p:cNvGrpSpPr/>
          <p:nvPr/>
        </p:nvGrpSpPr>
        <p:grpSpPr>
          <a:xfrm>
            <a:off x="8040654" y="1643746"/>
            <a:ext cx="1293840" cy="435240"/>
            <a:chOff x="8040654" y="1643746"/>
            <a:chExt cx="1293840" cy="435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5777455-944B-72EE-F40F-EA8E7501C6E7}"/>
                    </a:ext>
                  </a:extLst>
                </p14:cNvPr>
                <p14:cNvContentPartPr/>
                <p14:nvPr/>
              </p14:nvContentPartPr>
              <p14:xfrm>
                <a:off x="8040654" y="1798906"/>
                <a:ext cx="194040" cy="2289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5777455-944B-72EE-F40F-EA8E7501C6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31654" y="1790266"/>
                  <a:ext cx="211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968CA7E-6362-F960-6E67-EF2CC2F70A17}"/>
                    </a:ext>
                  </a:extLst>
                </p14:cNvPr>
                <p14:cNvContentPartPr/>
                <p14:nvPr/>
              </p14:nvContentPartPr>
              <p14:xfrm>
                <a:off x="8287974" y="1826266"/>
                <a:ext cx="204480" cy="162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968CA7E-6362-F960-6E67-EF2CC2F70A1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278974" y="1817266"/>
                  <a:ext cx="2221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2940BB2-3A53-4019-CC1C-C4F32935F355}"/>
                    </a:ext>
                  </a:extLst>
                </p14:cNvPr>
                <p14:cNvContentPartPr/>
                <p14:nvPr/>
              </p14:nvContentPartPr>
              <p14:xfrm>
                <a:off x="8563014" y="1767946"/>
                <a:ext cx="122040" cy="22788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2940BB2-3A53-4019-CC1C-C4F32935F35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554374" y="1758946"/>
                  <a:ext cx="1396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EC4031-D630-6D5D-729F-31A596E8128A}"/>
                    </a:ext>
                  </a:extLst>
                </p14:cNvPr>
                <p14:cNvContentPartPr/>
                <p14:nvPr/>
              </p14:nvContentPartPr>
              <p14:xfrm>
                <a:off x="8783334" y="1774786"/>
                <a:ext cx="77760" cy="21420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EC4031-D630-6D5D-729F-31A596E8128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774694" y="1765786"/>
                  <a:ext cx="95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435B3C6-3791-EB57-ADE1-DD88B075748F}"/>
                    </a:ext>
                  </a:extLst>
                </p14:cNvPr>
                <p14:cNvContentPartPr/>
                <p14:nvPr/>
              </p14:nvContentPartPr>
              <p14:xfrm>
                <a:off x="8768934" y="1794586"/>
                <a:ext cx="179640" cy="19440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435B3C6-3791-EB57-ADE1-DD88B075748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759934" y="1785586"/>
                  <a:ext cx="197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0BD55CD-03F7-8720-883E-13D26C213D33}"/>
                    </a:ext>
                  </a:extLst>
                </p14:cNvPr>
                <p14:cNvContentPartPr/>
                <p14:nvPr/>
              </p14:nvContentPartPr>
              <p14:xfrm>
                <a:off x="9018774" y="1643746"/>
                <a:ext cx="95400" cy="435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0BD55CD-03F7-8720-883E-13D26C213D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010134" y="1634746"/>
                  <a:ext cx="1130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80B030D-8EFE-93E0-43A0-8EABE50C2B30}"/>
                    </a:ext>
                  </a:extLst>
                </p14:cNvPr>
                <p14:cNvContentPartPr/>
                <p14:nvPr/>
              </p14:nvContentPartPr>
              <p14:xfrm>
                <a:off x="9119214" y="1778026"/>
                <a:ext cx="95760" cy="210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80B030D-8EFE-93E0-43A0-8EABE50C2B3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10574" y="1769026"/>
                  <a:ext cx="11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54C783F-17EE-8F7D-C244-C1ED0FF39510}"/>
                    </a:ext>
                  </a:extLst>
                </p14:cNvPr>
                <p14:cNvContentPartPr/>
                <p14:nvPr/>
              </p14:nvContentPartPr>
              <p14:xfrm>
                <a:off x="9196254" y="1658866"/>
                <a:ext cx="138240" cy="399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54C783F-17EE-8F7D-C244-C1ED0FF3951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187614" y="1649866"/>
                  <a:ext cx="155880" cy="41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A01AE4C-2D5C-48EB-1188-9BA2F58A83AC}"/>
              </a:ext>
            </a:extLst>
          </p:cNvPr>
          <p:cNvGrpSpPr/>
          <p:nvPr/>
        </p:nvGrpSpPr>
        <p:grpSpPr>
          <a:xfrm>
            <a:off x="9452214" y="1572106"/>
            <a:ext cx="309960" cy="716040"/>
            <a:chOff x="9452214" y="1572106"/>
            <a:chExt cx="309960" cy="716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39E9FEE-988B-480A-910D-17DDCBC18A24}"/>
                    </a:ext>
                  </a:extLst>
                </p14:cNvPr>
                <p14:cNvContentPartPr/>
                <p14:nvPr/>
              </p14:nvContentPartPr>
              <p14:xfrm>
                <a:off x="9452214" y="1808266"/>
                <a:ext cx="132840" cy="1443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39E9FEE-988B-480A-910D-17DDCBC18A2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443214" y="1799626"/>
                  <a:ext cx="150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4C07EA-99E2-5F46-C76C-BFC1389AE6BC}"/>
                    </a:ext>
                  </a:extLst>
                </p14:cNvPr>
                <p14:cNvContentPartPr/>
                <p14:nvPr/>
              </p14:nvContentPartPr>
              <p14:xfrm>
                <a:off x="9575334" y="1806826"/>
                <a:ext cx="69480" cy="4813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4C07EA-99E2-5F46-C76C-BFC1389AE6B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66334" y="1798186"/>
                  <a:ext cx="8712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6EB6503-7DCB-E165-2906-DD43CDD45BC5}"/>
                    </a:ext>
                  </a:extLst>
                </p14:cNvPr>
                <p14:cNvContentPartPr/>
                <p14:nvPr/>
              </p14:nvContentPartPr>
              <p14:xfrm>
                <a:off x="9760014" y="1572106"/>
                <a:ext cx="2160" cy="25308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6EB6503-7DCB-E165-2906-DD43CDD45BC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51374" y="1563106"/>
                  <a:ext cx="19800" cy="27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BE49D0A-D746-D88C-4ADF-30E1DF1DD6C7}"/>
              </a:ext>
            </a:extLst>
          </p:cNvPr>
          <p:cNvGrpSpPr/>
          <p:nvPr/>
        </p:nvGrpSpPr>
        <p:grpSpPr>
          <a:xfrm>
            <a:off x="1449774" y="2939746"/>
            <a:ext cx="1481400" cy="660960"/>
            <a:chOff x="1449774" y="2939746"/>
            <a:chExt cx="1481400" cy="66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FEB693D-646A-14A8-B88A-0CFC0EF62EFD}"/>
                    </a:ext>
                  </a:extLst>
                </p14:cNvPr>
                <p14:cNvContentPartPr/>
                <p14:nvPr/>
              </p14:nvContentPartPr>
              <p14:xfrm>
                <a:off x="1816614" y="3043426"/>
                <a:ext cx="350640" cy="34524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FEB693D-646A-14A8-B88A-0CFC0EF62EF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807614" y="3034426"/>
                  <a:ext cx="3682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4429CA-9729-46BB-ADEA-AEFF1691618E}"/>
                    </a:ext>
                  </a:extLst>
                </p14:cNvPr>
                <p14:cNvContentPartPr/>
                <p14:nvPr/>
              </p14:nvContentPartPr>
              <p14:xfrm>
                <a:off x="2179854" y="3036946"/>
                <a:ext cx="269280" cy="3225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4429CA-9729-46BB-ADEA-AEFF1691618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71214" y="3027946"/>
                  <a:ext cx="286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0753107-8FF3-05B9-1BE7-DE9188C746F3}"/>
                    </a:ext>
                  </a:extLst>
                </p14:cNvPr>
                <p14:cNvContentPartPr/>
                <p14:nvPr/>
              </p14:nvContentPartPr>
              <p14:xfrm>
                <a:off x="2524734" y="3023266"/>
                <a:ext cx="167040" cy="32256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0753107-8FF3-05B9-1BE7-DE9188C746F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15734" y="3014266"/>
                  <a:ext cx="1846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ECF650C-8F32-F5BF-A79A-AD30896FA7E0}"/>
                    </a:ext>
                  </a:extLst>
                </p14:cNvPr>
                <p14:cNvContentPartPr/>
                <p14:nvPr/>
              </p14:nvContentPartPr>
              <p14:xfrm>
                <a:off x="2712294" y="3074386"/>
                <a:ext cx="177480" cy="20232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ECF650C-8F32-F5BF-A79A-AD30896FA7E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03654" y="3065746"/>
                  <a:ext cx="1951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16B6BBD-E7B3-1627-CE54-6C060396E74A}"/>
                    </a:ext>
                  </a:extLst>
                </p14:cNvPr>
                <p14:cNvContentPartPr/>
                <p14:nvPr/>
              </p14:nvContentPartPr>
              <p14:xfrm>
                <a:off x="2904534" y="3081586"/>
                <a:ext cx="26640" cy="5191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16B6BBD-E7B3-1627-CE54-6C060396E74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95894" y="3072586"/>
                  <a:ext cx="44280" cy="53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8CDF152-ABB2-BBC8-358F-553B42E105A3}"/>
                    </a:ext>
                  </a:extLst>
                </p14:cNvPr>
                <p14:cNvContentPartPr/>
                <p14:nvPr/>
              </p14:nvContentPartPr>
              <p14:xfrm>
                <a:off x="1530414" y="2939746"/>
                <a:ext cx="162720" cy="47088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8CDF152-ABB2-BBC8-358F-553B42E105A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21774" y="2930746"/>
                  <a:ext cx="180360" cy="48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3118896-636A-DA1F-1E3F-7159021D3DB0}"/>
                    </a:ext>
                  </a:extLst>
                </p14:cNvPr>
                <p14:cNvContentPartPr/>
                <p14:nvPr/>
              </p14:nvContentPartPr>
              <p14:xfrm>
                <a:off x="1449774" y="3023986"/>
                <a:ext cx="409320" cy="4096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3118896-636A-DA1F-1E3F-7159021D3DB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441134" y="3014986"/>
                  <a:ext cx="426960" cy="42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7FF2A09E-0516-2EAF-93F7-B52639383212}"/>
              </a:ext>
            </a:extLst>
          </p:cNvPr>
          <p:cNvGrpSpPr/>
          <p:nvPr/>
        </p:nvGrpSpPr>
        <p:grpSpPr>
          <a:xfrm>
            <a:off x="3165894" y="2864146"/>
            <a:ext cx="1819800" cy="746640"/>
            <a:chOff x="3165894" y="2864146"/>
            <a:chExt cx="1819800" cy="74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F901ABB-BB60-000A-ED4C-49FB9437D722}"/>
                    </a:ext>
                  </a:extLst>
                </p14:cNvPr>
                <p14:cNvContentPartPr/>
                <p14:nvPr/>
              </p14:nvContentPartPr>
              <p14:xfrm>
                <a:off x="3165894" y="3079786"/>
                <a:ext cx="161280" cy="1447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F901ABB-BB60-000A-ED4C-49FB9437D72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157254" y="3070786"/>
                  <a:ext cx="178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6DEC141-EA24-CB88-5909-A5DC67B0688F}"/>
                    </a:ext>
                  </a:extLst>
                </p14:cNvPr>
                <p14:cNvContentPartPr/>
                <p14:nvPr/>
              </p14:nvContentPartPr>
              <p14:xfrm>
                <a:off x="3348774" y="3086266"/>
                <a:ext cx="39960" cy="452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6DEC141-EA24-CB88-5909-A5DC67B0688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340134" y="3077626"/>
                  <a:ext cx="5760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60299F8-0D87-1581-9DDE-20E9A636A4A8}"/>
                    </a:ext>
                  </a:extLst>
                </p14:cNvPr>
                <p14:cNvContentPartPr/>
                <p14:nvPr/>
              </p14:nvContentPartPr>
              <p14:xfrm>
                <a:off x="3417894" y="2864146"/>
                <a:ext cx="30600" cy="2505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60299F8-0D87-1581-9DDE-20E9A636A4A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409254" y="2855146"/>
                  <a:ext cx="482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F81A612-3FA1-791A-5999-2E675A036D99}"/>
                    </a:ext>
                  </a:extLst>
                </p14:cNvPr>
                <p14:cNvContentPartPr/>
                <p14:nvPr/>
              </p14:nvContentPartPr>
              <p14:xfrm>
                <a:off x="3704094" y="3062146"/>
                <a:ext cx="112320" cy="3099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F81A612-3FA1-791A-5999-2E675A036D9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95094" y="3053506"/>
                  <a:ext cx="12996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5FF03D5-19E3-7015-0B4A-15748A34E7EC}"/>
                    </a:ext>
                  </a:extLst>
                </p14:cNvPr>
                <p14:cNvContentPartPr/>
                <p14:nvPr/>
              </p14:nvContentPartPr>
              <p14:xfrm>
                <a:off x="3590334" y="3177706"/>
                <a:ext cx="377280" cy="349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5FF03D5-19E3-7015-0B4A-15748A34E7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581334" y="3168706"/>
                  <a:ext cx="394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601B0FD-01E4-4A0F-547A-FB59CB00503A}"/>
                    </a:ext>
                  </a:extLst>
                </p14:cNvPr>
                <p14:cNvContentPartPr/>
                <p14:nvPr/>
              </p14:nvContentPartPr>
              <p14:xfrm>
                <a:off x="4094334" y="3013186"/>
                <a:ext cx="194040" cy="32220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601B0FD-01E4-4A0F-547A-FB59CB00503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085334" y="3004546"/>
                  <a:ext cx="211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E3B4426-9C4C-D20E-BFB6-831ED94A4F75}"/>
                    </a:ext>
                  </a:extLst>
                </p14:cNvPr>
                <p14:cNvContentPartPr/>
                <p14:nvPr/>
              </p14:nvContentPartPr>
              <p14:xfrm>
                <a:off x="4428774" y="3157186"/>
                <a:ext cx="30240" cy="1735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E3B4426-9C4C-D20E-BFB6-831ED94A4F7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19774" y="3148186"/>
                  <a:ext cx="4788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63CDD96B-7848-8548-724B-7B3228954F1D}"/>
                    </a:ext>
                  </a:extLst>
                </p14:cNvPr>
                <p14:cNvContentPartPr/>
                <p14:nvPr/>
              </p14:nvContentPartPr>
              <p14:xfrm>
                <a:off x="4334814" y="2989786"/>
                <a:ext cx="47520" cy="4356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63CDD96B-7848-8548-724B-7B3228954F1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326174" y="2980786"/>
                  <a:ext cx="65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5598BB0-DE76-1B0F-6C03-8576C29F6996}"/>
                    </a:ext>
                  </a:extLst>
                </p14:cNvPr>
                <p14:cNvContentPartPr/>
                <p14:nvPr/>
              </p14:nvContentPartPr>
              <p14:xfrm>
                <a:off x="4514814" y="3135586"/>
                <a:ext cx="201960" cy="1692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5598BB0-DE76-1B0F-6C03-8576C29F699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505814" y="3126586"/>
                  <a:ext cx="2196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B613319-E214-61A2-A616-9570FE46A540}"/>
                    </a:ext>
                  </a:extLst>
                </p14:cNvPr>
                <p14:cNvContentPartPr/>
                <p14:nvPr/>
              </p14:nvContentPartPr>
              <p14:xfrm>
                <a:off x="4730814" y="3159346"/>
                <a:ext cx="218880" cy="1864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B613319-E214-61A2-A616-9570FE46A54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721814" y="3150706"/>
                  <a:ext cx="236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67A2CB-DF05-7A4C-800D-BBB4A195CF3C}"/>
                    </a:ext>
                  </a:extLst>
                </p14:cNvPr>
                <p14:cNvContentPartPr/>
                <p14:nvPr/>
              </p14:nvContentPartPr>
              <p14:xfrm>
                <a:off x="4951494" y="3140986"/>
                <a:ext cx="34200" cy="46980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67A2CB-DF05-7A4C-800D-BBB4A195CF3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942494" y="3132346"/>
                  <a:ext cx="51840" cy="48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BE1F923-67C8-D4F7-704E-342BDA5AA1E0}"/>
              </a:ext>
            </a:extLst>
          </p:cNvPr>
          <p:cNvGrpSpPr/>
          <p:nvPr/>
        </p:nvGrpSpPr>
        <p:grpSpPr>
          <a:xfrm>
            <a:off x="5283774" y="3125146"/>
            <a:ext cx="273240" cy="201600"/>
            <a:chOff x="5283774" y="3125146"/>
            <a:chExt cx="27324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AA5544-C446-3CC1-B075-D6D2BBD5218A}"/>
                    </a:ext>
                  </a:extLst>
                </p14:cNvPr>
                <p14:cNvContentPartPr/>
                <p14:nvPr/>
              </p14:nvContentPartPr>
              <p14:xfrm>
                <a:off x="5283774" y="3126226"/>
                <a:ext cx="9720" cy="3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AA5544-C446-3CC1-B075-D6D2BBD5218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275134" y="3117226"/>
                  <a:ext cx="2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76BB914F-11B5-B759-05D7-61A89132CBCD}"/>
                    </a:ext>
                  </a:extLst>
                </p14:cNvPr>
                <p14:cNvContentPartPr/>
                <p14:nvPr/>
              </p14:nvContentPartPr>
              <p14:xfrm>
                <a:off x="5287734" y="3125146"/>
                <a:ext cx="269280" cy="2016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76BB914F-11B5-B759-05D7-61A89132CBC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278734" y="3116506"/>
                  <a:ext cx="286920" cy="21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ED025F2-3299-8D6A-E19B-2B761E644C7A}"/>
              </a:ext>
            </a:extLst>
          </p:cNvPr>
          <p:cNvGrpSpPr/>
          <p:nvPr/>
        </p:nvGrpSpPr>
        <p:grpSpPr>
          <a:xfrm>
            <a:off x="5827374" y="2974306"/>
            <a:ext cx="564120" cy="509040"/>
            <a:chOff x="5827374" y="2974306"/>
            <a:chExt cx="56412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B559776-9F96-6CF3-2749-6D2BB1BFC801}"/>
                    </a:ext>
                  </a:extLst>
                </p14:cNvPr>
                <p14:cNvContentPartPr/>
                <p14:nvPr/>
              </p14:nvContentPartPr>
              <p14:xfrm>
                <a:off x="5827374" y="3119026"/>
                <a:ext cx="263520" cy="172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B559776-9F96-6CF3-2749-6D2BB1BFC80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818734" y="3110386"/>
                  <a:ext cx="28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476F4CD-F364-ED6A-E701-4F33469DCC9A}"/>
                    </a:ext>
                  </a:extLst>
                </p14:cNvPr>
                <p14:cNvContentPartPr/>
                <p14:nvPr/>
              </p14:nvContentPartPr>
              <p14:xfrm>
                <a:off x="6191694" y="2974306"/>
                <a:ext cx="160920" cy="2167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476F4CD-F364-ED6A-E701-4F33469DCC9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82694" y="2965666"/>
                  <a:ext cx="178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CD24D4D-AAE2-D655-14D1-C7FACD425F93}"/>
                    </a:ext>
                  </a:extLst>
                </p14:cNvPr>
                <p14:cNvContentPartPr/>
                <p14:nvPr/>
              </p14:nvContentPartPr>
              <p14:xfrm>
                <a:off x="6344334" y="2982586"/>
                <a:ext cx="47160" cy="5007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CD24D4D-AAE2-D655-14D1-C7FACD425F9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335694" y="2973946"/>
                  <a:ext cx="64800" cy="51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4536670E-F7D0-2CD1-8730-0470558738FC}"/>
              </a:ext>
            </a:extLst>
          </p:cNvPr>
          <p:cNvGrpSpPr/>
          <p:nvPr/>
        </p:nvGrpSpPr>
        <p:grpSpPr>
          <a:xfrm>
            <a:off x="6606054" y="2864146"/>
            <a:ext cx="913320" cy="384840"/>
            <a:chOff x="6606054" y="2864146"/>
            <a:chExt cx="913320" cy="38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C364A29-2A33-E077-41F3-CD3B34EC33A6}"/>
                    </a:ext>
                  </a:extLst>
                </p14:cNvPr>
                <p14:cNvContentPartPr/>
                <p14:nvPr/>
              </p14:nvContentPartPr>
              <p14:xfrm>
                <a:off x="6606054" y="2924986"/>
                <a:ext cx="141120" cy="32400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C364A29-2A33-E077-41F3-CD3B34EC33A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97414" y="2915986"/>
                  <a:ext cx="1587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5446FCC-F3A4-F394-9A55-1E6696BFC145}"/>
                    </a:ext>
                  </a:extLst>
                </p14:cNvPr>
                <p14:cNvContentPartPr/>
                <p14:nvPr/>
              </p14:nvContentPartPr>
              <p14:xfrm>
                <a:off x="6913134" y="3107866"/>
                <a:ext cx="12600" cy="10656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5446FCC-F3A4-F394-9A55-1E6696BFC14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904494" y="3098866"/>
                  <a:ext cx="302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947A0A-6716-520E-8CEF-246C38C49006}"/>
                    </a:ext>
                  </a:extLst>
                </p14:cNvPr>
                <p14:cNvContentPartPr/>
                <p14:nvPr/>
              </p14:nvContentPartPr>
              <p14:xfrm>
                <a:off x="6822774" y="2864146"/>
                <a:ext cx="75240" cy="8640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947A0A-6716-520E-8CEF-246C38C4900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814134" y="2855146"/>
                  <a:ext cx="92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330841-A83C-DA03-23CB-8AA68B41D79B}"/>
                    </a:ext>
                  </a:extLst>
                </p14:cNvPr>
                <p14:cNvContentPartPr/>
                <p14:nvPr/>
              </p14:nvContentPartPr>
              <p14:xfrm>
                <a:off x="7007454" y="2911666"/>
                <a:ext cx="473040" cy="2775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330841-A83C-DA03-23CB-8AA68B41D79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6998454" y="2903026"/>
                  <a:ext cx="4906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8365A17-B704-95BB-82DC-2D6702A9587D}"/>
                    </a:ext>
                  </a:extLst>
                </p14:cNvPr>
                <p14:cNvContentPartPr/>
                <p14:nvPr/>
              </p14:nvContentPartPr>
              <p14:xfrm>
                <a:off x="7295454" y="2878546"/>
                <a:ext cx="223920" cy="31068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8365A17-B704-95BB-82DC-2D6702A9587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286454" y="2869546"/>
                  <a:ext cx="24156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174C8FF-C6F6-AEDE-4ABC-D4C8999DF610}"/>
              </a:ext>
            </a:extLst>
          </p:cNvPr>
          <p:cNvGrpSpPr/>
          <p:nvPr/>
        </p:nvGrpSpPr>
        <p:grpSpPr>
          <a:xfrm>
            <a:off x="7804854" y="2880346"/>
            <a:ext cx="293040" cy="244080"/>
            <a:chOff x="7804854" y="2880346"/>
            <a:chExt cx="293040" cy="244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A71A83F-42F2-4837-ABFC-C08C29D4A233}"/>
                    </a:ext>
                  </a:extLst>
                </p14:cNvPr>
                <p14:cNvContentPartPr/>
                <p14:nvPr/>
              </p14:nvContentPartPr>
              <p14:xfrm>
                <a:off x="7945254" y="2880346"/>
                <a:ext cx="58320" cy="2440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A71A83F-42F2-4837-ABFC-C08C29D4A23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936254" y="2871346"/>
                  <a:ext cx="75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D88B9C6-62D4-A013-7AB0-FA3D90593239}"/>
                    </a:ext>
                  </a:extLst>
                </p14:cNvPr>
                <p14:cNvContentPartPr/>
                <p14:nvPr/>
              </p14:nvContentPartPr>
              <p14:xfrm>
                <a:off x="7804854" y="2963146"/>
                <a:ext cx="293040" cy="4572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D88B9C6-62D4-A013-7AB0-FA3D9059323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796214" y="2954506"/>
                  <a:ext cx="31068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61A51AF-38DF-C220-E341-9FC2237F6D9B}"/>
              </a:ext>
            </a:extLst>
          </p:cNvPr>
          <p:cNvGrpSpPr/>
          <p:nvPr/>
        </p:nvGrpSpPr>
        <p:grpSpPr>
          <a:xfrm>
            <a:off x="8464734" y="2705746"/>
            <a:ext cx="1094040" cy="377280"/>
            <a:chOff x="8464734" y="2705746"/>
            <a:chExt cx="1094040" cy="37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4908282-EE58-00FD-1DC2-A674936A0076}"/>
                    </a:ext>
                  </a:extLst>
                </p14:cNvPr>
                <p14:cNvContentPartPr/>
                <p14:nvPr/>
              </p14:nvContentPartPr>
              <p14:xfrm>
                <a:off x="8464734" y="2825626"/>
                <a:ext cx="236520" cy="2574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4908282-EE58-00FD-1DC2-A674936A007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56094" y="2816986"/>
                  <a:ext cx="2541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00B3ED6-DCD8-56E5-7A16-0A010E9EB778}"/>
                    </a:ext>
                  </a:extLst>
                </p14:cNvPr>
                <p14:cNvContentPartPr/>
                <p14:nvPr/>
              </p14:nvContentPartPr>
              <p14:xfrm>
                <a:off x="8762454" y="2872066"/>
                <a:ext cx="231480" cy="1947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00B3ED6-DCD8-56E5-7A16-0A010E9EB77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53454" y="2863066"/>
                  <a:ext cx="2491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CB16ED0-B9D7-FFC5-CFC4-B73CE4939F29}"/>
                    </a:ext>
                  </a:extLst>
                </p14:cNvPr>
                <p14:cNvContentPartPr/>
                <p14:nvPr/>
              </p14:nvContentPartPr>
              <p14:xfrm>
                <a:off x="9119574" y="2757226"/>
                <a:ext cx="138600" cy="2811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CB16ED0-B9D7-FFC5-CFC4-B73CE4939F2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110934" y="2748226"/>
                  <a:ext cx="1562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462F8E8-6AB8-FAB4-2114-F874E80AEC8C}"/>
                    </a:ext>
                  </a:extLst>
                </p14:cNvPr>
                <p14:cNvContentPartPr/>
                <p14:nvPr/>
              </p14:nvContentPartPr>
              <p14:xfrm>
                <a:off x="9364014" y="2732746"/>
                <a:ext cx="163080" cy="2977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462F8E8-6AB8-FAB4-2114-F874E80AEC8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355374" y="2723746"/>
                  <a:ext cx="18072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AE57466-797D-17FB-7118-69FAC4D0FB44}"/>
                    </a:ext>
                  </a:extLst>
                </p14:cNvPr>
                <p14:cNvContentPartPr/>
                <p14:nvPr/>
              </p14:nvContentPartPr>
              <p14:xfrm>
                <a:off x="9348894" y="2705746"/>
                <a:ext cx="209880" cy="28656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AE57466-797D-17FB-7118-69FAC4D0FB4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39894" y="2696746"/>
                  <a:ext cx="22752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D20C908-05E7-10F5-8B49-5479765818FC}"/>
              </a:ext>
            </a:extLst>
          </p:cNvPr>
          <p:cNvGrpSpPr/>
          <p:nvPr/>
        </p:nvGrpSpPr>
        <p:grpSpPr>
          <a:xfrm>
            <a:off x="9782694" y="2576506"/>
            <a:ext cx="353520" cy="723960"/>
            <a:chOff x="9782694" y="2576506"/>
            <a:chExt cx="353520" cy="72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AB025D-46CE-29A5-8666-2836A38D0D2F}"/>
                    </a:ext>
                  </a:extLst>
                </p14:cNvPr>
                <p14:cNvContentPartPr/>
                <p14:nvPr/>
              </p14:nvContentPartPr>
              <p14:xfrm>
                <a:off x="9782694" y="2789266"/>
                <a:ext cx="177480" cy="20592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AB025D-46CE-29A5-8666-2836A38D0D2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773694" y="2780266"/>
                  <a:ext cx="1951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C711E17-A62D-A6D8-DADE-6F1626C2FDE8}"/>
                    </a:ext>
                  </a:extLst>
                </p14:cNvPr>
                <p14:cNvContentPartPr/>
                <p14:nvPr/>
              </p14:nvContentPartPr>
              <p14:xfrm>
                <a:off x="9969174" y="2832106"/>
                <a:ext cx="50760" cy="4683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C711E17-A62D-A6D8-DADE-6F1626C2FDE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60534" y="2823106"/>
                  <a:ext cx="6840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E5026EAC-2F5E-D8A3-58D9-90658553C955}"/>
                    </a:ext>
                  </a:extLst>
                </p14:cNvPr>
                <p14:cNvContentPartPr/>
                <p14:nvPr/>
              </p14:nvContentPartPr>
              <p14:xfrm>
                <a:off x="10097334" y="2576506"/>
                <a:ext cx="38880" cy="2826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E5026EAC-2F5E-D8A3-58D9-90658553C95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88334" y="2567866"/>
                  <a:ext cx="56520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639310B-9345-0CE2-0433-A170729141C8}"/>
                  </a:ext>
                </a:extLst>
              </p14:cNvPr>
              <p14:cNvContentPartPr/>
              <p14:nvPr/>
            </p14:nvContentPartPr>
            <p14:xfrm>
              <a:off x="3695814" y="2947306"/>
              <a:ext cx="1279080" cy="469440"/>
            </p14:xfrm>
          </p:contentPart>
        </mc:Choice>
        <mc:Fallback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639310B-9345-0CE2-0433-A170729141C8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3605814" y="2767666"/>
                <a:ext cx="1458720" cy="82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14B60E78-E203-330C-8499-35DFE177D55E}"/>
                  </a:ext>
                </a:extLst>
              </p14:cNvPr>
              <p14:cNvContentPartPr/>
              <p14:nvPr/>
            </p14:nvContentPartPr>
            <p14:xfrm>
              <a:off x="8402814" y="2651026"/>
              <a:ext cx="1794960" cy="55656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14B60E78-E203-330C-8499-35DFE177D55E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313174" y="2471026"/>
                <a:ext cx="1974600" cy="91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AF6C0590-7499-D7F0-1FF8-B23E6A4F2F32}"/>
              </a:ext>
            </a:extLst>
          </p:cNvPr>
          <p:cNvGrpSpPr/>
          <p:nvPr/>
        </p:nvGrpSpPr>
        <p:grpSpPr>
          <a:xfrm>
            <a:off x="6950214" y="3916426"/>
            <a:ext cx="743400" cy="344520"/>
            <a:chOff x="6950214" y="3916426"/>
            <a:chExt cx="743400" cy="34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FD849AE-A44B-E273-2192-E256518D23D0}"/>
                    </a:ext>
                  </a:extLst>
                </p14:cNvPr>
                <p14:cNvContentPartPr/>
                <p14:nvPr/>
              </p14:nvContentPartPr>
              <p14:xfrm>
                <a:off x="6950214" y="3975826"/>
                <a:ext cx="126000" cy="28512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FD849AE-A44B-E273-2192-E256518D23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941574" y="3966826"/>
                  <a:ext cx="1436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25D2E00-D85F-F41E-3F43-7AC5B77D349F}"/>
                    </a:ext>
                  </a:extLst>
                </p14:cNvPr>
                <p14:cNvContentPartPr/>
                <p14:nvPr/>
              </p14:nvContentPartPr>
              <p14:xfrm>
                <a:off x="7192494" y="4118386"/>
                <a:ext cx="19080" cy="802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25D2E00-D85F-F41E-3F43-7AC5B77D349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83494" y="4109386"/>
                  <a:ext cx="367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C5B1D749-514B-B9CC-36CD-0723660EC2DD}"/>
                    </a:ext>
                  </a:extLst>
                </p14:cNvPr>
                <p14:cNvContentPartPr/>
                <p14:nvPr/>
              </p14:nvContentPartPr>
              <p14:xfrm>
                <a:off x="7128774" y="3916426"/>
                <a:ext cx="338400" cy="25272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C5B1D749-514B-B9CC-36CD-0723660EC2D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7120134" y="3907426"/>
                  <a:ext cx="3560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A211EE1C-60C2-2041-6EC1-8652AD5EC99C}"/>
                    </a:ext>
                  </a:extLst>
                </p14:cNvPr>
                <p14:cNvContentPartPr/>
                <p14:nvPr/>
              </p14:nvContentPartPr>
              <p14:xfrm>
                <a:off x="7532334" y="4000306"/>
                <a:ext cx="48600" cy="1868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A211EE1C-60C2-2041-6EC1-8652AD5EC99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523334" y="3991666"/>
                  <a:ext cx="66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10134EC-0681-CD11-5A40-0557B727E6B8}"/>
                    </a:ext>
                  </a:extLst>
                </p14:cNvPr>
                <p14:cNvContentPartPr/>
                <p14:nvPr/>
              </p14:nvContentPartPr>
              <p14:xfrm>
                <a:off x="7493454" y="3950986"/>
                <a:ext cx="200160" cy="21276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10134EC-0681-CD11-5A40-0557B727E6B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484454" y="3942346"/>
                  <a:ext cx="217800" cy="23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4D0AB4F-7DFD-0BA4-D31A-96E7B71C5097}"/>
              </a:ext>
            </a:extLst>
          </p:cNvPr>
          <p:cNvGrpSpPr/>
          <p:nvPr/>
        </p:nvGrpSpPr>
        <p:grpSpPr>
          <a:xfrm>
            <a:off x="7911414" y="3839746"/>
            <a:ext cx="1154880" cy="624600"/>
            <a:chOff x="7911414" y="3839746"/>
            <a:chExt cx="115488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E18F3402-8605-B0A8-C706-1A9BCC42E497}"/>
                    </a:ext>
                  </a:extLst>
                </p14:cNvPr>
                <p14:cNvContentPartPr/>
                <p14:nvPr/>
              </p14:nvContentPartPr>
              <p14:xfrm>
                <a:off x="7911414" y="4067986"/>
                <a:ext cx="186840" cy="259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E18F3402-8605-B0A8-C706-1A9BCC42E497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902774" y="4059346"/>
                  <a:ext cx="2044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A6484BBE-6A3F-A1FC-B9F1-7FE742F806CE}"/>
                    </a:ext>
                  </a:extLst>
                </p14:cNvPr>
                <p14:cNvContentPartPr/>
                <p14:nvPr/>
              </p14:nvContentPartPr>
              <p14:xfrm>
                <a:off x="8271774" y="3887626"/>
                <a:ext cx="179640" cy="25812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A6484BBE-6A3F-A1FC-B9F1-7FE742F806C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63134" y="3878626"/>
                  <a:ext cx="197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B7E5564-304C-EFF3-B6D9-84B25D9673A9}"/>
                    </a:ext>
                  </a:extLst>
                </p14:cNvPr>
                <p14:cNvContentPartPr/>
                <p14:nvPr/>
              </p14:nvContentPartPr>
              <p14:xfrm>
                <a:off x="8586774" y="3975826"/>
                <a:ext cx="16200" cy="14688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B7E5564-304C-EFF3-B6D9-84B25D9673A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577774" y="3966826"/>
                  <a:ext cx="3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C03B6A1-03AF-CC0F-DC90-939F78076897}"/>
                    </a:ext>
                  </a:extLst>
                </p14:cNvPr>
                <p14:cNvContentPartPr/>
                <p14:nvPr/>
              </p14:nvContentPartPr>
              <p14:xfrm>
                <a:off x="8560854" y="3839746"/>
                <a:ext cx="305280" cy="26424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C03B6A1-03AF-CC0F-DC90-939F7807689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552214" y="3831106"/>
                  <a:ext cx="3229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1D85423B-09E7-5E95-868A-279F47D7489E}"/>
                    </a:ext>
                  </a:extLst>
                </p14:cNvPr>
                <p14:cNvContentPartPr/>
                <p14:nvPr/>
              </p14:nvContentPartPr>
              <p14:xfrm>
                <a:off x="8904654" y="3964306"/>
                <a:ext cx="112320" cy="13104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1D85423B-09E7-5E95-868A-279F47D7489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96014" y="3955666"/>
                  <a:ext cx="1299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28C085ED-3B14-59B9-5DAC-91108D39A22F}"/>
                    </a:ext>
                  </a:extLst>
                </p14:cNvPr>
                <p14:cNvContentPartPr/>
                <p14:nvPr/>
              </p14:nvContentPartPr>
              <p14:xfrm>
                <a:off x="9025974" y="3873226"/>
                <a:ext cx="40320" cy="5911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28C085ED-3B14-59B9-5DAC-91108D39A22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016974" y="3864226"/>
                  <a:ext cx="57960" cy="608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DFD89361-2A58-A520-0F49-D47F877C801D}"/>
                  </a:ext>
                </a:extLst>
              </p14:cNvPr>
              <p14:cNvContentPartPr/>
              <p14:nvPr/>
            </p14:nvContentPartPr>
            <p14:xfrm>
              <a:off x="3164454" y="4058626"/>
              <a:ext cx="368280" cy="58680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DFD89361-2A58-A520-0F49-D47F877C801D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3074454" y="3878986"/>
                <a:ext cx="547920" cy="9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7FBD23BC-44AB-8ECB-C68B-CF9F9AC13C83}"/>
                  </a:ext>
                </a:extLst>
              </p14:cNvPr>
              <p14:cNvContentPartPr/>
              <p14:nvPr/>
            </p14:nvContentPartPr>
            <p14:xfrm>
              <a:off x="5109894" y="4047106"/>
              <a:ext cx="364680" cy="523800"/>
            </p14:xfrm>
          </p:contentPart>
        </mc:Choice>
        <mc:Fallback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7FBD23BC-44AB-8ECB-C68B-CF9F9AC13C8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020254" y="3867466"/>
                <a:ext cx="544320" cy="88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1" name="Group 180">
            <a:extLst>
              <a:ext uri="{FF2B5EF4-FFF2-40B4-BE49-F238E27FC236}">
                <a16:creationId xmlns:a16="http://schemas.microsoft.com/office/drawing/2014/main" id="{ACCC5418-9EB1-157F-04D1-833E11937603}"/>
              </a:ext>
            </a:extLst>
          </p:cNvPr>
          <p:cNvGrpSpPr/>
          <p:nvPr/>
        </p:nvGrpSpPr>
        <p:grpSpPr>
          <a:xfrm>
            <a:off x="1608534" y="3954226"/>
            <a:ext cx="5113440" cy="1505160"/>
            <a:chOff x="1608534" y="3954226"/>
            <a:chExt cx="5113440" cy="1505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EE516F-D770-9D03-1C21-1F7AECB64C5A}"/>
                    </a:ext>
                  </a:extLst>
                </p14:cNvPr>
                <p14:cNvContentPartPr/>
                <p14:nvPr/>
              </p14:nvContentPartPr>
              <p14:xfrm>
                <a:off x="1616454" y="4096786"/>
                <a:ext cx="119880" cy="434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EE516F-D770-9D03-1C21-1F7AECB64C5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607814" y="4088146"/>
                  <a:ext cx="137520" cy="45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CB1BEB0-CB33-759F-F655-2501874C20AA}"/>
                    </a:ext>
                  </a:extLst>
                </p14:cNvPr>
                <p14:cNvContentPartPr/>
                <p14:nvPr/>
              </p14:nvContentPartPr>
              <p14:xfrm>
                <a:off x="1608534" y="4207666"/>
                <a:ext cx="277200" cy="28116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CB1BEB0-CB33-759F-F655-2501874C20A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99894" y="4199026"/>
                  <a:ext cx="29484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5FCB881-963E-E017-00AC-28A1AC0F0B1C}"/>
                    </a:ext>
                  </a:extLst>
                </p14:cNvPr>
                <p14:cNvContentPartPr/>
                <p14:nvPr/>
              </p14:nvContentPartPr>
              <p14:xfrm>
                <a:off x="1933614" y="4174186"/>
                <a:ext cx="245160" cy="29448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5FCB881-963E-E017-00AC-28A1AC0F0B1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924614" y="4165546"/>
                  <a:ext cx="2628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99FCB70-867F-89EB-7FE5-2CF2DB51F14F}"/>
                    </a:ext>
                  </a:extLst>
                </p14:cNvPr>
                <p14:cNvContentPartPr/>
                <p14:nvPr/>
              </p14:nvContentPartPr>
              <p14:xfrm>
                <a:off x="2201814" y="4164826"/>
                <a:ext cx="231840" cy="27396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99FCB70-867F-89EB-7FE5-2CF2DB51F14F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193174" y="4155826"/>
                  <a:ext cx="2494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9D8936-F943-E3B7-9A70-7828425647F3}"/>
                    </a:ext>
                  </a:extLst>
                </p14:cNvPr>
                <p14:cNvContentPartPr/>
                <p14:nvPr/>
              </p14:nvContentPartPr>
              <p14:xfrm>
                <a:off x="2466774" y="4134586"/>
                <a:ext cx="163440" cy="25668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9D8936-F943-E3B7-9A70-7828425647F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57774" y="4125946"/>
                  <a:ext cx="1810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D3C3E37-505C-B5EF-0388-A91221DB6428}"/>
                    </a:ext>
                  </a:extLst>
                </p14:cNvPr>
                <p14:cNvContentPartPr/>
                <p14:nvPr/>
              </p14:nvContentPartPr>
              <p14:xfrm>
                <a:off x="2679174" y="4161586"/>
                <a:ext cx="6120" cy="21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D3C3E37-505C-B5EF-0388-A91221DB642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670174" y="4152946"/>
                  <a:ext cx="2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0DC5AEA-4503-833C-4DBF-080E81CF610E}"/>
                    </a:ext>
                  </a:extLst>
                </p14:cNvPr>
                <p14:cNvContentPartPr/>
                <p14:nvPr/>
              </p14:nvContentPartPr>
              <p14:xfrm>
                <a:off x="2680974" y="4148626"/>
                <a:ext cx="220320" cy="440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0DC5AEA-4503-833C-4DBF-080E81CF610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71974" y="4139626"/>
                  <a:ext cx="23796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D1502B9-A19C-ABBB-17E0-8166718008B5}"/>
                    </a:ext>
                  </a:extLst>
                </p14:cNvPr>
                <p14:cNvContentPartPr/>
                <p14:nvPr/>
              </p14:nvContentPartPr>
              <p14:xfrm>
                <a:off x="3145374" y="4161586"/>
                <a:ext cx="122400" cy="13788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D1502B9-A19C-ABBB-17E0-8166718008B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36374" y="4152946"/>
                  <a:ext cx="14004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F5F8D803-CB32-32C4-D72C-E181681BA744}"/>
                    </a:ext>
                  </a:extLst>
                </p14:cNvPr>
                <p14:cNvContentPartPr/>
                <p14:nvPr/>
              </p14:nvContentPartPr>
              <p14:xfrm>
                <a:off x="3276774" y="4150426"/>
                <a:ext cx="65880" cy="4377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F5F8D803-CB32-32C4-D72C-E181681BA74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267774" y="4141426"/>
                  <a:ext cx="8352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BFA9F6E-5F7C-9CC1-94AC-B875C7A18FF6}"/>
                    </a:ext>
                  </a:extLst>
                </p14:cNvPr>
                <p14:cNvContentPartPr/>
                <p14:nvPr/>
              </p14:nvContentPartPr>
              <p14:xfrm>
                <a:off x="3384774" y="4042426"/>
                <a:ext cx="43200" cy="2127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BFA9F6E-5F7C-9CC1-94AC-B875C7A18FF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375774" y="4033426"/>
                  <a:ext cx="608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A7AE555-152B-A4B9-7025-C548DCFE597D}"/>
                    </a:ext>
                  </a:extLst>
                </p14:cNvPr>
                <p14:cNvContentPartPr/>
                <p14:nvPr/>
              </p14:nvContentPartPr>
              <p14:xfrm>
                <a:off x="3659454" y="4226386"/>
                <a:ext cx="204120" cy="38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A7AE555-152B-A4B9-7025-C548DCFE597D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650454" y="4217746"/>
                  <a:ext cx="221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DAA85E1-8D9E-1693-A9BC-1BD60FFF03D2}"/>
                    </a:ext>
                  </a:extLst>
                </p14:cNvPr>
                <p14:cNvContentPartPr/>
                <p14:nvPr/>
              </p14:nvContentPartPr>
              <p14:xfrm>
                <a:off x="3998934" y="4138546"/>
                <a:ext cx="252720" cy="2379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DAA85E1-8D9E-1693-A9BC-1BD60FFF03D2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990294" y="4129546"/>
                  <a:ext cx="2703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5BD66CD-3315-CEF0-824A-01A94CC0835A}"/>
                    </a:ext>
                  </a:extLst>
                </p14:cNvPr>
                <p14:cNvContentPartPr/>
                <p14:nvPr/>
              </p14:nvContentPartPr>
              <p14:xfrm>
                <a:off x="4251294" y="4164466"/>
                <a:ext cx="234360" cy="208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5BD66CD-3315-CEF0-824A-01A94CC0835A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42294" y="4155826"/>
                  <a:ext cx="2520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A3E7D5F-D333-99C9-FBF6-9D152720B332}"/>
                    </a:ext>
                  </a:extLst>
                </p14:cNvPr>
                <p14:cNvContentPartPr/>
                <p14:nvPr/>
              </p14:nvContentPartPr>
              <p14:xfrm>
                <a:off x="4540734" y="4100026"/>
                <a:ext cx="164520" cy="257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A3E7D5F-D333-99C9-FBF6-9D152720B3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531734" y="4091386"/>
                  <a:ext cx="1821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644EE3F-60E1-304D-CC8D-F9697D34AAE1}"/>
                    </a:ext>
                  </a:extLst>
                </p14:cNvPr>
                <p14:cNvContentPartPr/>
                <p14:nvPr/>
              </p14:nvContentPartPr>
              <p14:xfrm>
                <a:off x="4860414" y="4128466"/>
                <a:ext cx="12960" cy="72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644EE3F-60E1-304D-CC8D-F9697D34AAE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851414" y="4119466"/>
                  <a:ext cx="30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5FD3AE2-1EFE-35DC-304A-31DA05212C46}"/>
                    </a:ext>
                  </a:extLst>
                </p14:cNvPr>
                <p14:cNvContentPartPr/>
                <p14:nvPr/>
              </p14:nvContentPartPr>
              <p14:xfrm>
                <a:off x="4795614" y="4063666"/>
                <a:ext cx="139320" cy="31536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5FD3AE2-1EFE-35DC-304A-31DA05212C4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786614" y="4054666"/>
                  <a:ext cx="15696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3967631-A7E1-F742-2A85-27F2CE3BA67A}"/>
                    </a:ext>
                  </a:extLst>
                </p14:cNvPr>
                <p14:cNvContentPartPr/>
                <p14:nvPr/>
              </p14:nvContentPartPr>
              <p14:xfrm>
                <a:off x="4762854" y="4120546"/>
                <a:ext cx="217080" cy="26712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3967631-A7E1-F742-2A85-27F2CE3BA67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53854" y="4111906"/>
                  <a:ext cx="2347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9E7E3E7-F253-4912-695C-C0789A3A9102}"/>
                    </a:ext>
                  </a:extLst>
                </p14:cNvPr>
                <p14:cNvContentPartPr/>
                <p14:nvPr/>
              </p14:nvContentPartPr>
              <p14:xfrm>
                <a:off x="5162454" y="4159786"/>
                <a:ext cx="153720" cy="1994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9E7E3E7-F253-4912-695C-C0789A3A910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153814" y="4150786"/>
                  <a:ext cx="171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973244-CC67-7BFF-5E54-8EBFB39ED9EE}"/>
                    </a:ext>
                  </a:extLst>
                </p14:cNvPr>
                <p14:cNvContentPartPr/>
                <p14:nvPr/>
              </p14:nvContentPartPr>
              <p14:xfrm>
                <a:off x="5324814" y="4165186"/>
                <a:ext cx="22320" cy="4899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973244-CC67-7BFF-5E54-8EBFB39ED9E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16174" y="4156546"/>
                  <a:ext cx="3996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114830F-7762-A98B-4A2D-339BC848E47C}"/>
                    </a:ext>
                  </a:extLst>
                </p14:cNvPr>
                <p14:cNvContentPartPr/>
                <p14:nvPr/>
              </p14:nvContentPartPr>
              <p14:xfrm>
                <a:off x="5418414" y="3954226"/>
                <a:ext cx="37800" cy="2271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114830F-7762-A98B-4A2D-339BC848E47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409414" y="3945586"/>
                  <a:ext cx="554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A75281D-8981-6B00-781B-A76AEA0BB8AB}"/>
                    </a:ext>
                  </a:extLst>
                </p14:cNvPr>
                <p14:cNvContentPartPr/>
                <p14:nvPr/>
              </p14:nvContentPartPr>
              <p14:xfrm>
                <a:off x="5704254" y="4106866"/>
                <a:ext cx="179640" cy="1872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A75281D-8981-6B00-781B-A76AEA0BB8A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695254" y="4098226"/>
                  <a:ext cx="197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1F64137-BCCF-F9FF-867D-9F496FDA26A3}"/>
                    </a:ext>
                  </a:extLst>
                </p14:cNvPr>
                <p14:cNvContentPartPr/>
                <p14:nvPr/>
              </p14:nvContentPartPr>
              <p14:xfrm>
                <a:off x="5714334" y="4211266"/>
                <a:ext cx="186480" cy="205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1F64137-BCCF-F9FF-867D-9F496FDA26A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705694" y="4202626"/>
                  <a:ext cx="2041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FCB0A45C-9DC7-07F9-A08D-C38BFC26E2B1}"/>
                    </a:ext>
                  </a:extLst>
                </p14:cNvPr>
                <p14:cNvContentPartPr/>
                <p14:nvPr/>
              </p14:nvContentPartPr>
              <p14:xfrm>
                <a:off x="6178734" y="4098586"/>
                <a:ext cx="246600" cy="2988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FCB0A45C-9DC7-07F9-A08D-C38BFC26E2B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169734" y="4089946"/>
                  <a:ext cx="264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D69E411-A58D-172B-702C-997D314C4CC2}"/>
                    </a:ext>
                  </a:extLst>
                </p14:cNvPr>
                <p14:cNvContentPartPr/>
                <p14:nvPr/>
              </p14:nvContentPartPr>
              <p14:xfrm>
                <a:off x="6480774" y="3970786"/>
                <a:ext cx="189000" cy="2066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D69E411-A58D-172B-702C-997D314C4CC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472134" y="3961786"/>
                  <a:ext cx="206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08C42FFB-5D48-A839-DEB8-4477DDA401DB}"/>
                    </a:ext>
                  </a:extLst>
                </p14:cNvPr>
                <p14:cNvContentPartPr/>
                <p14:nvPr/>
              </p14:nvContentPartPr>
              <p14:xfrm>
                <a:off x="6719454" y="4034146"/>
                <a:ext cx="2520" cy="4100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08C42FFB-5D48-A839-DEB8-4477DDA401D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710814" y="4025146"/>
                  <a:ext cx="2016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2E285B47-34DF-B049-8345-CB24603CBA09}"/>
                    </a:ext>
                  </a:extLst>
                </p14:cNvPr>
                <p14:cNvContentPartPr/>
                <p14:nvPr/>
              </p14:nvContentPartPr>
              <p14:xfrm>
                <a:off x="2858094" y="4940266"/>
                <a:ext cx="200160" cy="25740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2E285B47-34DF-B049-8345-CB24603CBA0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849454" y="4931266"/>
                  <a:ext cx="2178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E0B30E9-9EF2-6517-1A6D-32618A00EE14}"/>
                    </a:ext>
                  </a:extLst>
                </p14:cNvPr>
                <p14:cNvContentPartPr/>
                <p14:nvPr/>
              </p14:nvContentPartPr>
              <p14:xfrm>
                <a:off x="3070854" y="4960426"/>
                <a:ext cx="16920" cy="4989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E0B30E9-9EF2-6517-1A6D-32618A00EE1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062214" y="4951426"/>
                  <a:ext cx="3456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CBFA48-7C90-73AB-928F-C3E7A1E85FEB}"/>
                    </a:ext>
                  </a:extLst>
                </p14:cNvPr>
                <p14:cNvContentPartPr/>
                <p14:nvPr/>
              </p14:nvContentPartPr>
              <p14:xfrm>
                <a:off x="3154734" y="4764586"/>
                <a:ext cx="27000" cy="20556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CBFA48-7C90-73AB-928F-C3E7A1E85FE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145734" y="4755586"/>
                  <a:ext cx="446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8CB565-3EC9-664F-4329-DD1344864D8D}"/>
                    </a:ext>
                  </a:extLst>
                </p14:cNvPr>
                <p14:cNvContentPartPr/>
                <p14:nvPr/>
              </p14:nvContentPartPr>
              <p14:xfrm>
                <a:off x="3234654" y="4722466"/>
                <a:ext cx="210240" cy="5634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8CB565-3EC9-664F-4329-DD1344864D8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226014" y="4713466"/>
                  <a:ext cx="2278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991B9ED-9C0D-32FB-505E-3E11091253E2}"/>
                    </a:ext>
                  </a:extLst>
                </p14:cNvPr>
                <p14:cNvContentPartPr/>
                <p14:nvPr/>
              </p14:nvContentPartPr>
              <p14:xfrm>
                <a:off x="3469014" y="4882306"/>
                <a:ext cx="78840" cy="2826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991B9ED-9C0D-32FB-505E-3E11091253E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460014" y="4873666"/>
                  <a:ext cx="9648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6287DCEA-F24E-66F8-9448-DCB012CCEEF3}"/>
                    </a:ext>
                  </a:extLst>
                </p14:cNvPr>
                <p14:cNvContentPartPr/>
                <p14:nvPr/>
              </p14:nvContentPartPr>
              <p14:xfrm>
                <a:off x="3435894" y="4887706"/>
                <a:ext cx="233280" cy="26532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287DCEA-F24E-66F8-9448-DCB012CCEEF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426894" y="4879066"/>
                  <a:ext cx="25092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E2ADD29-DA30-6F1B-561A-0843ED0A4EF5}"/>
                    </a:ext>
                  </a:extLst>
                </p14:cNvPr>
                <p14:cNvContentPartPr/>
                <p14:nvPr/>
              </p14:nvContentPartPr>
              <p14:xfrm>
                <a:off x="3701934" y="4923706"/>
                <a:ext cx="230400" cy="21096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E2ADD29-DA30-6F1B-561A-0843ED0A4EF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3693294" y="4915066"/>
                  <a:ext cx="2480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FDBEC33-D9CE-D474-0ABD-AC70AFACCC91}"/>
                    </a:ext>
                  </a:extLst>
                </p14:cNvPr>
                <p14:cNvContentPartPr/>
                <p14:nvPr/>
              </p14:nvContentPartPr>
              <p14:xfrm>
                <a:off x="3916494" y="4908946"/>
                <a:ext cx="164520" cy="18936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FDBEC33-D9CE-D474-0ABD-AC70AFACCC9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3907854" y="4899946"/>
                  <a:ext cx="1821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748E7C1-B5CB-9A1D-B087-06BEFA4BC31F}"/>
                    </a:ext>
                  </a:extLst>
                </p14:cNvPr>
                <p14:cNvContentPartPr/>
                <p14:nvPr/>
              </p14:nvContentPartPr>
              <p14:xfrm>
                <a:off x="4117734" y="4857826"/>
                <a:ext cx="110520" cy="22032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748E7C1-B5CB-9A1D-B087-06BEFA4BC31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109094" y="4849186"/>
                  <a:ext cx="128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0E74123-D864-2FC8-AC96-6E3B77357095}"/>
                    </a:ext>
                  </a:extLst>
                </p14:cNvPr>
                <p14:cNvContentPartPr/>
                <p14:nvPr/>
              </p14:nvContentPartPr>
              <p14:xfrm>
                <a:off x="4262454" y="4885186"/>
                <a:ext cx="158760" cy="127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0E74123-D864-2FC8-AC96-6E3B7735709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253814" y="4876186"/>
                  <a:ext cx="1764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409F7ED-3248-B741-826A-6BF6754616B7}"/>
                    </a:ext>
                  </a:extLst>
                </p14:cNvPr>
                <p14:cNvContentPartPr/>
                <p14:nvPr/>
              </p14:nvContentPartPr>
              <p14:xfrm>
                <a:off x="4423014" y="4873666"/>
                <a:ext cx="19080" cy="38628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409F7ED-3248-B741-826A-6BF6754616B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414374" y="4864666"/>
                  <a:ext cx="36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4FD30E0-3F8D-1268-1A3C-6374C0F75C0F}"/>
                    </a:ext>
                  </a:extLst>
                </p14:cNvPr>
                <p14:cNvContentPartPr/>
                <p14:nvPr/>
              </p14:nvContentPartPr>
              <p14:xfrm>
                <a:off x="4591494" y="4956466"/>
                <a:ext cx="166320" cy="540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4FD30E0-3F8D-1268-1A3C-6374C0F75C0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82494" y="4947826"/>
                  <a:ext cx="183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F1FD27F-AC05-A10E-A2A8-AE458A3FB5FB}"/>
                    </a:ext>
                  </a:extLst>
                </p14:cNvPr>
                <p14:cNvContentPartPr/>
                <p14:nvPr/>
              </p14:nvContentPartPr>
              <p14:xfrm>
                <a:off x="4812534" y="4893466"/>
                <a:ext cx="204480" cy="1998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F1FD27F-AC05-A10E-A2A8-AE458A3FB5F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803894" y="4884826"/>
                  <a:ext cx="22212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E33D9EF-8B2E-72CF-8929-15EA2671AC2A}"/>
                    </a:ext>
                  </a:extLst>
                </p14:cNvPr>
                <p14:cNvContentPartPr/>
                <p14:nvPr/>
              </p14:nvContentPartPr>
              <p14:xfrm>
                <a:off x="4991094" y="4903906"/>
                <a:ext cx="185400" cy="19224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E33D9EF-8B2E-72CF-8929-15EA2671AC2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982454" y="4894906"/>
                  <a:ext cx="2030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F9A5296-741D-8234-CC02-05924CCC0674}"/>
                    </a:ext>
                  </a:extLst>
                </p14:cNvPr>
                <p14:cNvContentPartPr/>
                <p14:nvPr/>
              </p14:nvContentPartPr>
              <p14:xfrm>
                <a:off x="5221854" y="4801666"/>
                <a:ext cx="166680" cy="2304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F9A5296-741D-8234-CC02-05924CCC067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213214" y="4792666"/>
                  <a:ext cx="184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78288C4-4DC3-DE08-5F0A-F9D39125AC1E}"/>
                    </a:ext>
                  </a:extLst>
                </p14:cNvPr>
                <p14:cNvContentPartPr/>
                <p14:nvPr/>
              </p14:nvContentPartPr>
              <p14:xfrm>
                <a:off x="5459454" y="4803826"/>
                <a:ext cx="32040" cy="20088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78288C4-4DC3-DE08-5F0A-F9D39125AC1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450814" y="4795186"/>
                  <a:ext cx="496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83639C54-0203-89E3-B495-BD6A031454AC}"/>
                    </a:ext>
                  </a:extLst>
                </p14:cNvPr>
                <p14:cNvContentPartPr/>
                <p14:nvPr/>
              </p14:nvContentPartPr>
              <p14:xfrm>
                <a:off x="5408694" y="4808866"/>
                <a:ext cx="163080" cy="1861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83639C54-0203-89E3-B495-BD6A031454A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400054" y="4800226"/>
                  <a:ext cx="180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6C8FAB7-7F03-D51F-C349-732B7285D921}"/>
                    </a:ext>
                  </a:extLst>
                </p14:cNvPr>
                <p14:cNvContentPartPr/>
                <p14:nvPr/>
              </p14:nvContentPartPr>
              <p14:xfrm>
                <a:off x="5522454" y="4675306"/>
                <a:ext cx="180360" cy="428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6C8FAB7-7F03-D51F-C349-732B7285D92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513814" y="4666666"/>
                  <a:ext cx="19800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5E5FC59-06EF-487A-2E1B-620A49FFEE7C}"/>
                    </a:ext>
                  </a:extLst>
                </p14:cNvPr>
                <p14:cNvContentPartPr/>
                <p14:nvPr/>
              </p14:nvContentPartPr>
              <p14:xfrm>
                <a:off x="5936454" y="4795906"/>
                <a:ext cx="137520" cy="6192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5E5FC59-06EF-487A-2E1B-620A49FFEE7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27814" y="4786906"/>
                  <a:ext cx="1551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AFC8419-1723-007B-C94F-725E80CA2186}"/>
                    </a:ext>
                  </a:extLst>
                </p14:cNvPr>
                <p14:cNvContentPartPr/>
                <p14:nvPr/>
              </p14:nvContentPartPr>
              <p14:xfrm>
                <a:off x="5971374" y="4921906"/>
                <a:ext cx="181080" cy="2556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AFC8419-1723-007B-C94F-725E80CA218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962734" y="4913266"/>
                  <a:ext cx="19872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7C015F2-EF54-D71E-0C0D-0C943EBA24DD}"/>
              </a:ext>
            </a:extLst>
          </p:cNvPr>
          <p:cNvGrpSpPr/>
          <p:nvPr/>
        </p:nvGrpSpPr>
        <p:grpSpPr>
          <a:xfrm>
            <a:off x="6393294" y="4550026"/>
            <a:ext cx="2113920" cy="586800"/>
            <a:chOff x="6393294" y="4550026"/>
            <a:chExt cx="2113920" cy="58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5173A74-AB7A-4894-F0B5-C213F91F33E3}"/>
                    </a:ext>
                  </a:extLst>
                </p14:cNvPr>
                <p14:cNvContentPartPr/>
                <p14:nvPr/>
              </p14:nvContentPartPr>
              <p14:xfrm>
                <a:off x="6393294" y="4805626"/>
                <a:ext cx="190440" cy="7812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5173A74-AB7A-4894-F0B5-C213F91F33E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384654" y="4796986"/>
                  <a:ext cx="20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EF8DFAF-8BDB-562B-5C36-2E45FA8A7922}"/>
                    </a:ext>
                  </a:extLst>
                </p14:cNvPr>
                <p14:cNvContentPartPr/>
                <p14:nvPr/>
              </p14:nvContentPartPr>
              <p14:xfrm>
                <a:off x="6617214" y="4721026"/>
                <a:ext cx="110160" cy="17316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EF8DFAF-8BDB-562B-5C36-2E45FA8A792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608574" y="4712026"/>
                  <a:ext cx="12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4FFE757-096D-355B-497E-0B4255E47E30}"/>
                    </a:ext>
                  </a:extLst>
                </p14:cNvPr>
                <p14:cNvContentPartPr/>
                <p14:nvPr/>
              </p14:nvContentPartPr>
              <p14:xfrm>
                <a:off x="6728814" y="4707706"/>
                <a:ext cx="43920" cy="4291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4FFE757-096D-355B-497E-0B4255E47E3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720174" y="4698706"/>
                  <a:ext cx="61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D5BD5D4-98FC-05D9-A26B-1CA1238ABCA8}"/>
                    </a:ext>
                  </a:extLst>
                </p14:cNvPr>
                <p14:cNvContentPartPr/>
                <p14:nvPr/>
              </p14:nvContentPartPr>
              <p14:xfrm>
                <a:off x="6903414" y="4709506"/>
                <a:ext cx="99360" cy="1904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D5BD5D4-98FC-05D9-A26B-1CA1238ABCA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894414" y="4700866"/>
                  <a:ext cx="1170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B3E8F50-90DF-EC7B-FB6E-8EFED2A91F73}"/>
                    </a:ext>
                  </a:extLst>
                </p14:cNvPr>
                <p14:cNvContentPartPr/>
                <p14:nvPr/>
              </p14:nvContentPartPr>
              <p14:xfrm>
                <a:off x="7076574" y="4789426"/>
                <a:ext cx="17280" cy="8460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B3E8F50-90DF-EC7B-FB6E-8EFED2A91F7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067934" y="4780786"/>
                  <a:ext cx="34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D7A5F48A-7BF9-E687-CA59-802DF11378F3}"/>
                    </a:ext>
                  </a:extLst>
                </p14:cNvPr>
                <p14:cNvContentPartPr/>
                <p14:nvPr/>
              </p14:nvContentPartPr>
              <p14:xfrm>
                <a:off x="7053894" y="4645066"/>
                <a:ext cx="11520" cy="154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D7A5F48A-7BF9-E687-CA59-802DF11378F3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045254" y="4636066"/>
                  <a:ext cx="291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EAD3BE6-F84C-C58A-4D62-3D5354B334AD}"/>
                    </a:ext>
                  </a:extLst>
                </p14:cNvPr>
                <p14:cNvContentPartPr/>
                <p14:nvPr/>
              </p14:nvContentPartPr>
              <p14:xfrm>
                <a:off x="7211214" y="4741906"/>
                <a:ext cx="108360" cy="1076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EAD3BE6-F84C-C58A-4D62-3D5354B334AD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202214" y="4732906"/>
                  <a:ext cx="126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F514F7E2-0E13-D014-9A6B-D7F927BE93BD}"/>
                    </a:ext>
                  </a:extLst>
                </p14:cNvPr>
                <p14:cNvContentPartPr/>
                <p14:nvPr/>
              </p14:nvContentPartPr>
              <p14:xfrm>
                <a:off x="7424334" y="4652986"/>
                <a:ext cx="61920" cy="17820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F514F7E2-0E13-D014-9A6B-D7F927BE93BD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415334" y="4644346"/>
                  <a:ext cx="795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D2E5C47-B5D7-ABD8-724F-74E15C6B8A7F}"/>
                    </a:ext>
                  </a:extLst>
                </p14:cNvPr>
                <p14:cNvContentPartPr/>
                <p14:nvPr/>
              </p14:nvContentPartPr>
              <p14:xfrm>
                <a:off x="7366374" y="4664866"/>
                <a:ext cx="134280" cy="17748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D2E5C47-B5D7-ABD8-724F-74E15C6B8A7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357734" y="4656226"/>
                  <a:ext cx="1519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9C32BA2-F768-ABAF-8CAD-9D3E4B7052CA}"/>
                    </a:ext>
                  </a:extLst>
                </p14:cNvPr>
                <p14:cNvContentPartPr/>
                <p14:nvPr/>
              </p14:nvContentPartPr>
              <p14:xfrm>
                <a:off x="7649694" y="4742986"/>
                <a:ext cx="140400" cy="241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9C32BA2-F768-ABAF-8CAD-9D3E4B7052C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41054" y="4733986"/>
                  <a:ext cx="158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A360AE88-5F6C-394B-FCDE-4027C492B141}"/>
                    </a:ext>
                  </a:extLst>
                </p14:cNvPr>
                <p14:cNvContentPartPr/>
                <p14:nvPr/>
              </p14:nvContentPartPr>
              <p14:xfrm>
                <a:off x="7946694" y="4641106"/>
                <a:ext cx="97560" cy="21348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A360AE88-5F6C-394B-FCDE-4027C492B14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938054" y="4632106"/>
                  <a:ext cx="1152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04BFD1CE-CB0D-6767-8575-C32B1C147B62}"/>
                    </a:ext>
                  </a:extLst>
                </p14:cNvPr>
                <p14:cNvContentPartPr/>
                <p14:nvPr/>
              </p14:nvContentPartPr>
              <p14:xfrm>
                <a:off x="8154414" y="4659826"/>
                <a:ext cx="11160" cy="109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04BFD1CE-CB0D-6767-8575-C32B1C147B6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145774" y="4651186"/>
                  <a:ext cx="28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1164158A-14B4-7F35-B377-F3A1A356A56C}"/>
                    </a:ext>
                  </a:extLst>
                </p14:cNvPr>
                <p14:cNvContentPartPr/>
                <p14:nvPr/>
              </p14:nvContentPartPr>
              <p14:xfrm>
                <a:off x="8064414" y="4550026"/>
                <a:ext cx="259920" cy="1879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1164158A-14B4-7F35-B377-F3A1A356A56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055774" y="4541026"/>
                  <a:ext cx="277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5F7B4F13-79F1-B71D-1368-7667BFDB6FCE}"/>
                    </a:ext>
                  </a:extLst>
                </p14:cNvPr>
                <p14:cNvContentPartPr/>
                <p14:nvPr/>
              </p14:nvContentPartPr>
              <p14:xfrm>
                <a:off x="8352054" y="4642906"/>
                <a:ext cx="118080" cy="8676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5F7B4F13-79F1-B71D-1368-7667BFDB6FC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8343054" y="4633906"/>
                  <a:ext cx="13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0C30EDA-6EEB-D37B-E42F-34A43AAF531B}"/>
                    </a:ext>
                  </a:extLst>
                </p14:cNvPr>
                <p14:cNvContentPartPr/>
                <p14:nvPr/>
              </p14:nvContentPartPr>
              <p14:xfrm>
                <a:off x="8486694" y="4599706"/>
                <a:ext cx="20520" cy="45720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0C30EDA-6EEB-D37B-E42F-34A43AAF531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8478054" y="4590706"/>
                  <a:ext cx="38160" cy="47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8F7631F-9583-0BDA-5A38-099A5FCDEF0E}"/>
              </a:ext>
            </a:extLst>
          </p:cNvPr>
          <p:cNvGrpSpPr/>
          <p:nvPr/>
        </p:nvGrpSpPr>
        <p:grpSpPr>
          <a:xfrm>
            <a:off x="4241214" y="5168866"/>
            <a:ext cx="4170960" cy="1284120"/>
            <a:chOff x="4241214" y="5168866"/>
            <a:chExt cx="4170960" cy="128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322E451-111C-5BCC-758C-B25705A89AC5}"/>
                    </a:ext>
                  </a:extLst>
                </p14:cNvPr>
                <p14:cNvContentPartPr/>
                <p14:nvPr/>
              </p14:nvContentPartPr>
              <p14:xfrm>
                <a:off x="4451094" y="5652346"/>
                <a:ext cx="201960" cy="27360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322E451-111C-5BCC-758C-B25705A89AC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442454" y="5643346"/>
                  <a:ext cx="2196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D497065-8092-99C8-2357-0D688348BB69}"/>
                    </a:ext>
                  </a:extLst>
                </p14:cNvPr>
                <p14:cNvContentPartPr/>
                <p14:nvPr/>
              </p14:nvContentPartPr>
              <p14:xfrm>
                <a:off x="4677894" y="5645866"/>
                <a:ext cx="25560" cy="61344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D497065-8092-99C8-2357-0D688348BB69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669254" y="5637226"/>
                  <a:ext cx="4320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4F16D7-2E70-C414-E696-E564049F40EF}"/>
                    </a:ext>
                  </a:extLst>
                </p14:cNvPr>
                <p14:cNvContentPartPr/>
                <p14:nvPr/>
              </p14:nvContentPartPr>
              <p14:xfrm>
                <a:off x="4741974" y="5431666"/>
                <a:ext cx="45720" cy="2491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4F16D7-2E70-C414-E696-E564049F40E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732974" y="5423026"/>
                  <a:ext cx="63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EF28D0C4-4D71-B98B-8152-1D30D1A6CAEF}"/>
                    </a:ext>
                  </a:extLst>
                </p14:cNvPr>
                <p14:cNvContentPartPr/>
                <p14:nvPr/>
              </p14:nvContentPartPr>
              <p14:xfrm>
                <a:off x="4903254" y="5736946"/>
                <a:ext cx="207000" cy="46800"/>
              </p14:xfrm>
            </p:contentPart>
          </mc:Choice>
          <mc:Fallback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EF28D0C4-4D71-B98B-8152-1D30D1A6CAEF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94614" y="5728306"/>
                  <a:ext cx="22464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2C327082-2F80-8225-3295-4E2B0BB4C3A5}"/>
                    </a:ext>
                  </a:extLst>
                </p14:cNvPr>
                <p14:cNvContentPartPr/>
                <p14:nvPr/>
              </p14:nvContentPartPr>
              <p14:xfrm>
                <a:off x="4912614" y="5912986"/>
                <a:ext cx="265320" cy="216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2C327082-2F80-8225-3295-4E2B0BB4C3A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03974" y="5904346"/>
                  <a:ext cx="2829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E6888F6-B810-CACA-2174-6DF7B13B5927}"/>
                    </a:ext>
                  </a:extLst>
                </p14:cNvPr>
                <p14:cNvContentPartPr/>
                <p14:nvPr/>
              </p14:nvContentPartPr>
              <p14:xfrm>
                <a:off x="5526414" y="5571346"/>
                <a:ext cx="275040" cy="6120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E6888F6-B810-CACA-2174-6DF7B13B592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517414" y="5562346"/>
                  <a:ext cx="2926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81BFFD1-E8AF-27C3-49D0-0AFA8EA4AD90}"/>
                    </a:ext>
                  </a:extLst>
                </p14:cNvPr>
                <p14:cNvContentPartPr/>
                <p14:nvPr/>
              </p14:nvContentPartPr>
              <p14:xfrm>
                <a:off x="5829174" y="5474506"/>
                <a:ext cx="140400" cy="14904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81BFFD1-E8AF-27C3-49D0-0AFA8EA4AD90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820534" y="5465506"/>
                  <a:ext cx="1580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8207A2A-A3F5-9D39-F0C5-BCED7D971662}"/>
                    </a:ext>
                  </a:extLst>
                </p14:cNvPr>
                <p14:cNvContentPartPr/>
                <p14:nvPr/>
              </p14:nvContentPartPr>
              <p14:xfrm>
                <a:off x="5973174" y="5450026"/>
                <a:ext cx="37440" cy="38376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8207A2A-A3F5-9D39-F0C5-BCED7D97166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964174" y="5441026"/>
                  <a:ext cx="5508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D9238F51-06E7-C25A-B92B-E831DC3EF49A}"/>
                    </a:ext>
                  </a:extLst>
                </p14:cNvPr>
                <p14:cNvContentPartPr/>
                <p14:nvPr/>
              </p14:nvContentPartPr>
              <p14:xfrm>
                <a:off x="6119334" y="5413306"/>
                <a:ext cx="143280" cy="25236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D9238F51-06E7-C25A-B92B-E831DC3EF49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110694" y="5404666"/>
                  <a:ext cx="16092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7AFA6ADD-9F08-416B-5111-568923DFE216}"/>
                    </a:ext>
                  </a:extLst>
                </p14:cNvPr>
                <p14:cNvContentPartPr/>
                <p14:nvPr/>
              </p14:nvContentPartPr>
              <p14:xfrm>
                <a:off x="6379614" y="5489626"/>
                <a:ext cx="47520" cy="13356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7AFA6ADD-9F08-416B-5111-568923DFE21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370974" y="5480626"/>
                  <a:ext cx="651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1F3A2D0-C93E-8438-A259-F4C24C5650F1}"/>
                    </a:ext>
                  </a:extLst>
                </p14:cNvPr>
                <p14:cNvContentPartPr/>
                <p14:nvPr/>
              </p14:nvContentPartPr>
              <p14:xfrm>
                <a:off x="6277374" y="5388466"/>
                <a:ext cx="6120" cy="187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1F3A2D0-C93E-8438-A259-F4C24C5650F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268374" y="5379466"/>
                  <a:ext cx="23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FA2A84A-82A8-0779-FCE7-64546B48C2D5}"/>
                    </a:ext>
                  </a:extLst>
                </p14:cNvPr>
                <p14:cNvContentPartPr/>
                <p14:nvPr/>
              </p14:nvContentPartPr>
              <p14:xfrm>
                <a:off x="6307614" y="5373346"/>
                <a:ext cx="37440" cy="334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FA2A84A-82A8-0779-FCE7-64546B48C2D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6298614" y="5364346"/>
                  <a:ext cx="550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925057B-CA56-A682-04FE-A570E507A353}"/>
                    </a:ext>
                  </a:extLst>
                </p14:cNvPr>
                <p14:cNvContentPartPr/>
                <p14:nvPr/>
              </p14:nvContentPartPr>
              <p14:xfrm>
                <a:off x="6493374" y="5433466"/>
                <a:ext cx="181800" cy="20232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925057B-CA56-A682-04FE-A570E507A35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484734" y="5424826"/>
                  <a:ext cx="1994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B108FE4-2420-1BBA-055E-577CCB2C87CA}"/>
                    </a:ext>
                  </a:extLst>
                </p14:cNvPr>
                <p14:cNvContentPartPr/>
                <p14:nvPr/>
              </p14:nvContentPartPr>
              <p14:xfrm>
                <a:off x="6742854" y="5406466"/>
                <a:ext cx="31320" cy="20736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B108FE4-2420-1BBA-055E-577CCB2C87CA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33854" y="5397826"/>
                  <a:ext cx="4896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6CE24B07-2248-66CB-32A6-9CA6F6372B55}"/>
                    </a:ext>
                  </a:extLst>
                </p14:cNvPr>
                <p14:cNvContentPartPr/>
                <p14:nvPr/>
              </p14:nvContentPartPr>
              <p14:xfrm>
                <a:off x="6663654" y="5398546"/>
                <a:ext cx="198360" cy="2210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6CE24B07-2248-66CB-32A6-9CA6F6372B5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655014" y="5389546"/>
                  <a:ext cx="2160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B4CA17DE-54E4-7553-B92B-3E432D37A764}"/>
                    </a:ext>
                  </a:extLst>
                </p14:cNvPr>
                <p14:cNvContentPartPr/>
                <p14:nvPr/>
              </p14:nvContentPartPr>
              <p14:xfrm>
                <a:off x="6988734" y="5467306"/>
                <a:ext cx="215280" cy="756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B4CA17DE-54E4-7553-B92B-3E432D37A76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979734" y="5458666"/>
                  <a:ext cx="2329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E0C964FA-CB2B-FAD6-1635-1E66102CEDF2}"/>
                    </a:ext>
                  </a:extLst>
                </p14:cNvPr>
                <p14:cNvContentPartPr/>
                <p14:nvPr/>
              </p14:nvContentPartPr>
              <p14:xfrm>
                <a:off x="7279974" y="5336986"/>
                <a:ext cx="196920" cy="21132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E0C964FA-CB2B-FAD6-1635-1E66102CEDF2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271334" y="5327986"/>
                  <a:ext cx="2145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35E3AB8-0275-FAFD-9D79-D005AA605F17}"/>
                    </a:ext>
                  </a:extLst>
                </p14:cNvPr>
                <p14:cNvContentPartPr/>
                <p14:nvPr/>
              </p14:nvContentPartPr>
              <p14:xfrm>
                <a:off x="7564374" y="5416186"/>
                <a:ext cx="39240" cy="8388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35E3AB8-0275-FAFD-9D79-D005AA605F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55374" y="5407186"/>
                  <a:ext cx="56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D4959C92-4DF2-AC71-3A9F-26EF5D9AE740}"/>
                    </a:ext>
                  </a:extLst>
                </p14:cNvPr>
                <p14:cNvContentPartPr/>
                <p14:nvPr/>
              </p14:nvContentPartPr>
              <p14:xfrm>
                <a:off x="7489494" y="5210986"/>
                <a:ext cx="11160" cy="2808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D4959C92-4DF2-AC71-3A9F-26EF5D9AE7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480854" y="5202346"/>
                  <a:ext cx="2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67AB8BB-A846-059C-D7A6-E0A2D5D5954A}"/>
                    </a:ext>
                  </a:extLst>
                </p14:cNvPr>
                <p14:cNvContentPartPr/>
                <p14:nvPr/>
              </p14:nvContentPartPr>
              <p14:xfrm>
                <a:off x="7656174" y="5391706"/>
                <a:ext cx="115200" cy="928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67AB8BB-A846-059C-D7A6-E0A2D5D5954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647534" y="5383066"/>
                  <a:ext cx="1328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BBC2818-B463-7274-2589-51EBA582E02D}"/>
                    </a:ext>
                  </a:extLst>
                </p14:cNvPr>
                <p14:cNvContentPartPr/>
                <p14:nvPr/>
              </p14:nvContentPartPr>
              <p14:xfrm>
                <a:off x="7760574" y="5376946"/>
                <a:ext cx="153000" cy="352440"/>
              </p14:xfrm>
            </p:contentPart>
          </mc:Choice>
          <mc:Fallback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BBC2818-B463-7274-2589-51EBA582E02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7751574" y="5368306"/>
                  <a:ext cx="17064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2F2B54F3-047B-07CB-ACCC-0D195E584C80}"/>
                    </a:ext>
                  </a:extLst>
                </p14:cNvPr>
                <p14:cNvContentPartPr/>
                <p14:nvPr/>
              </p14:nvContentPartPr>
              <p14:xfrm>
                <a:off x="5642694" y="5796346"/>
                <a:ext cx="2451960" cy="93960"/>
              </p14:xfrm>
            </p:contentPart>
          </mc:Choice>
          <mc:Fallback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2F2B54F3-047B-07CB-ACCC-0D195E584C8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5633694" y="5787706"/>
                  <a:ext cx="2469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1E860AF-0B76-BCA9-117C-16D34675AC7D}"/>
                    </a:ext>
                  </a:extLst>
                </p14:cNvPr>
                <p14:cNvContentPartPr/>
                <p14:nvPr/>
              </p14:nvContentPartPr>
              <p14:xfrm>
                <a:off x="5977134" y="5977786"/>
                <a:ext cx="61920" cy="257040"/>
              </p14:xfrm>
            </p:contentPart>
          </mc:Choice>
          <mc:Fallback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1E860AF-0B76-BCA9-117C-16D34675AC7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68134" y="5968786"/>
                  <a:ext cx="79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AB9D48A7-36D5-48B0-E26D-50DE5CB0AD12}"/>
                    </a:ext>
                  </a:extLst>
                </p14:cNvPr>
                <p14:cNvContentPartPr/>
                <p14:nvPr/>
              </p14:nvContentPartPr>
              <p14:xfrm>
                <a:off x="5931774" y="6024226"/>
                <a:ext cx="201960" cy="202680"/>
              </p14:xfrm>
            </p:contentPart>
          </mc:Choice>
          <mc:Fallback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AB9D48A7-36D5-48B0-E26D-50DE5CB0AD12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922774" y="6015586"/>
                  <a:ext cx="219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F95550A1-DD72-E052-B1C6-09E82374395F}"/>
                    </a:ext>
                  </a:extLst>
                </p14:cNvPr>
                <p14:cNvContentPartPr/>
                <p14:nvPr/>
              </p14:nvContentPartPr>
              <p14:xfrm>
                <a:off x="6203574" y="6010906"/>
                <a:ext cx="183960" cy="181800"/>
              </p14:xfrm>
            </p:contentPart>
          </mc:Choice>
          <mc:Fallback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F95550A1-DD72-E052-B1C6-09E82374395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194934" y="6001906"/>
                  <a:ext cx="201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47ADC439-FE41-93B7-F23C-BD443CD275E2}"/>
                    </a:ext>
                  </a:extLst>
                </p14:cNvPr>
                <p14:cNvContentPartPr/>
                <p14:nvPr/>
              </p14:nvContentPartPr>
              <p14:xfrm>
                <a:off x="6412734" y="6021346"/>
                <a:ext cx="136080" cy="178200"/>
              </p14:xfrm>
            </p:contentPart>
          </mc:Choice>
          <mc:Fallback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47ADC439-FE41-93B7-F23C-BD443CD275E2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04094" y="6012706"/>
                  <a:ext cx="153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C7B1B0E-52E8-97AC-FDF0-018D84529945}"/>
                    </a:ext>
                  </a:extLst>
                </p14:cNvPr>
                <p14:cNvContentPartPr/>
                <p14:nvPr/>
              </p14:nvContentPartPr>
              <p14:xfrm>
                <a:off x="6598134" y="5988946"/>
                <a:ext cx="129600" cy="208440"/>
              </p14:xfrm>
            </p:contentPart>
          </mc:Choice>
          <mc:Fallback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C7B1B0E-52E8-97AC-FDF0-018D84529945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89134" y="5980306"/>
                  <a:ext cx="1472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AEA6917-C639-3C17-A51C-2FA1C36298CB}"/>
                    </a:ext>
                  </a:extLst>
                </p14:cNvPr>
                <p14:cNvContentPartPr/>
                <p14:nvPr/>
              </p14:nvContentPartPr>
              <p14:xfrm>
                <a:off x="6753654" y="6024226"/>
                <a:ext cx="136800" cy="120960"/>
              </p14:xfrm>
            </p:contentPart>
          </mc:Choice>
          <mc:Fallback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AEA6917-C639-3C17-A51C-2FA1C36298CB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45014" y="6015586"/>
                  <a:ext cx="1544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082FDE9-90CD-E386-97FB-482174EFCD9F}"/>
                    </a:ext>
                  </a:extLst>
                </p14:cNvPr>
                <p14:cNvContentPartPr/>
                <p14:nvPr/>
              </p14:nvContentPartPr>
              <p14:xfrm>
                <a:off x="6912054" y="5996146"/>
                <a:ext cx="30600" cy="388800"/>
              </p14:xfrm>
            </p:contentPart>
          </mc:Choice>
          <mc:Fallback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082FDE9-90CD-E386-97FB-482174EFCD9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03054" y="5987146"/>
                  <a:ext cx="4824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FC455C-0CAA-433A-7B7A-C69D9B75F5DA}"/>
                    </a:ext>
                  </a:extLst>
                </p14:cNvPr>
                <p14:cNvContentPartPr/>
                <p14:nvPr/>
              </p14:nvContentPartPr>
              <p14:xfrm>
                <a:off x="7057854" y="6138706"/>
                <a:ext cx="179640" cy="14400"/>
              </p14:xfrm>
            </p:contentPart>
          </mc:Choice>
          <mc:Fallback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FC455C-0CAA-433A-7B7A-C69D9B75F5D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48854" y="6129706"/>
                  <a:ext cx="1972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36EC08E-AB12-7200-4A1E-5D43E177DA94}"/>
                    </a:ext>
                  </a:extLst>
                </p14:cNvPr>
                <p14:cNvContentPartPr/>
                <p14:nvPr/>
              </p14:nvContentPartPr>
              <p14:xfrm>
                <a:off x="7380414" y="6012706"/>
                <a:ext cx="163440" cy="189360"/>
              </p14:xfrm>
            </p:contentPart>
          </mc:Choice>
          <mc:Fallback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36EC08E-AB12-7200-4A1E-5D43E177DA9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371774" y="6003706"/>
                  <a:ext cx="181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F04642F1-5A92-0372-B727-99BE85D0AFDF}"/>
                    </a:ext>
                  </a:extLst>
                </p14:cNvPr>
                <p14:cNvContentPartPr/>
                <p14:nvPr/>
              </p14:nvContentPartPr>
              <p14:xfrm>
                <a:off x="7590654" y="6010906"/>
                <a:ext cx="143640" cy="192960"/>
              </p14:xfrm>
            </p:contentPart>
          </mc:Choice>
          <mc:Fallback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F04642F1-5A92-0372-B727-99BE85D0AFD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582014" y="6002266"/>
                  <a:ext cx="1612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1AE9A0E-2E7D-AA59-D394-1DAF0352F762}"/>
                    </a:ext>
                  </a:extLst>
                </p14:cNvPr>
                <p14:cNvContentPartPr/>
                <p14:nvPr/>
              </p14:nvContentPartPr>
              <p14:xfrm>
                <a:off x="7754454" y="5962666"/>
                <a:ext cx="144360" cy="20808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1AE9A0E-2E7D-AA59-D394-1DAF0352F76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745814" y="5954026"/>
                  <a:ext cx="1620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31B6FFBF-4509-F5E5-730B-226C20994DA9}"/>
                    </a:ext>
                  </a:extLst>
                </p14:cNvPr>
                <p14:cNvContentPartPr/>
                <p14:nvPr/>
              </p14:nvContentPartPr>
              <p14:xfrm>
                <a:off x="7972974" y="5996866"/>
                <a:ext cx="63720" cy="14904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31B6FFBF-4509-F5E5-730B-226C20994DA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963974" y="5988226"/>
                  <a:ext cx="81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4F87582-880F-256F-B84C-3F1A855FCD8D}"/>
                    </a:ext>
                  </a:extLst>
                </p14:cNvPr>
                <p14:cNvContentPartPr/>
                <p14:nvPr/>
              </p14:nvContentPartPr>
              <p14:xfrm>
                <a:off x="8053254" y="5993986"/>
                <a:ext cx="30600" cy="40896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4F87582-880F-256F-B84C-3F1A855FCD8D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044254" y="5985346"/>
                  <a:ext cx="4824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507E277-A5E6-BEFA-0010-1917A2C65848}"/>
                    </a:ext>
                  </a:extLst>
                </p14:cNvPr>
                <p14:cNvContentPartPr/>
                <p14:nvPr/>
              </p14:nvContentPartPr>
              <p14:xfrm>
                <a:off x="4241214" y="5168866"/>
                <a:ext cx="4170960" cy="128412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507E277-A5E6-BEFA-0010-1917A2C6584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4232574" y="5160226"/>
                  <a:ext cx="4188600" cy="1301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85630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2090991" cy="173746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second derivative of the following equation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2090991" cy="1737463"/>
              </a:xfrm>
              <a:prstGeom prst="rect">
                <a:avLst/>
              </a:prstGeom>
              <a:blipFill>
                <a:blip r:embed="rId2"/>
                <a:stretch>
                  <a:fillRect l="-2370" t="-8421" b="-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E4434B8-6595-5525-B4D2-9F13E70CA14C}"/>
              </a:ext>
            </a:extLst>
          </p:cNvPr>
          <p:cNvGrpSpPr/>
          <p:nvPr/>
        </p:nvGrpSpPr>
        <p:grpSpPr>
          <a:xfrm>
            <a:off x="221814" y="1834546"/>
            <a:ext cx="476280" cy="308880"/>
            <a:chOff x="221814" y="1834546"/>
            <a:chExt cx="476280" cy="30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6A9D0F3-A626-5E8A-CA5F-761DA50E248F}"/>
                    </a:ext>
                  </a:extLst>
                </p14:cNvPr>
                <p14:cNvContentPartPr/>
                <p14:nvPr/>
              </p14:nvContentPartPr>
              <p14:xfrm>
                <a:off x="221814" y="1834546"/>
                <a:ext cx="289800" cy="30420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6A9D0F3-A626-5E8A-CA5F-761DA50E248F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12814" y="1825906"/>
                  <a:ext cx="3074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8F6760-8AD4-B386-5A26-9B1337BCD379}"/>
                    </a:ext>
                  </a:extLst>
                </p14:cNvPr>
                <p14:cNvContentPartPr/>
                <p14:nvPr/>
              </p14:nvContentPartPr>
              <p14:xfrm>
                <a:off x="577494" y="1928866"/>
                <a:ext cx="92520" cy="21456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8F6760-8AD4-B386-5A26-9B1337BCD37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494" y="1920226"/>
                  <a:ext cx="110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6CA321D-6DDA-09E4-7852-307EB5D6D2FD}"/>
                    </a:ext>
                  </a:extLst>
                </p14:cNvPr>
                <p14:cNvContentPartPr/>
                <p14:nvPr/>
              </p14:nvContentPartPr>
              <p14:xfrm>
                <a:off x="544374" y="1943986"/>
                <a:ext cx="153720" cy="188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6CA321D-6DDA-09E4-7852-307EB5D6D2F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35374" y="1935346"/>
                  <a:ext cx="17136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A1FFF2F-C08A-E22B-39A0-5BD3BCE9B62F}"/>
              </a:ext>
            </a:extLst>
          </p:cNvPr>
          <p:cNvGrpSpPr/>
          <p:nvPr/>
        </p:nvGrpSpPr>
        <p:grpSpPr>
          <a:xfrm>
            <a:off x="884214" y="1771546"/>
            <a:ext cx="1836360" cy="545400"/>
            <a:chOff x="884214" y="1771546"/>
            <a:chExt cx="1836360" cy="54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864D26-1CBA-5887-6182-328BE7D916EF}"/>
                    </a:ext>
                  </a:extLst>
                </p14:cNvPr>
                <p14:cNvContentPartPr/>
                <p14:nvPr/>
              </p14:nvContentPartPr>
              <p14:xfrm>
                <a:off x="962334" y="1849666"/>
                <a:ext cx="4680" cy="2786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864D26-1CBA-5887-6182-328BE7D916E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53694" y="1841026"/>
                  <a:ext cx="223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BB5CDBA-6F0B-CA08-CFAB-E8769FD40ECD}"/>
                    </a:ext>
                  </a:extLst>
                </p14:cNvPr>
                <p14:cNvContentPartPr/>
                <p14:nvPr/>
              </p14:nvContentPartPr>
              <p14:xfrm>
                <a:off x="884214" y="2028586"/>
                <a:ext cx="293040" cy="1548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BB5CDBA-6F0B-CA08-CFAB-E8769FD40EC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75574" y="2019946"/>
                  <a:ext cx="310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F83D890-EE3B-E29B-AD01-E6A436BD84FA}"/>
                    </a:ext>
                  </a:extLst>
                </p14:cNvPr>
                <p14:cNvContentPartPr/>
                <p14:nvPr/>
              </p14:nvContentPartPr>
              <p14:xfrm>
                <a:off x="1176894" y="1771546"/>
                <a:ext cx="247320" cy="3294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F83D890-EE3B-E29B-AD01-E6A436BD84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168254" y="1762546"/>
                  <a:ext cx="2649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7E00E52-386F-26B2-7768-2FAF8A637B2B}"/>
                    </a:ext>
                  </a:extLst>
                </p14:cNvPr>
                <p14:cNvContentPartPr/>
                <p14:nvPr/>
              </p14:nvContentPartPr>
              <p14:xfrm>
                <a:off x="1418454" y="1975306"/>
                <a:ext cx="110160" cy="1101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7E00E52-386F-26B2-7768-2FAF8A637B2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409454" y="1966666"/>
                  <a:ext cx="127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71AD49-41BA-6B26-C178-7BF98E5F5EAF}"/>
                    </a:ext>
                  </a:extLst>
                </p14:cNvPr>
                <p14:cNvContentPartPr/>
                <p14:nvPr/>
              </p14:nvContentPartPr>
              <p14:xfrm>
                <a:off x="1505934" y="1972426"/>
                <a:ext cx="77040" cy="3445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71AD49-41BA-6B26-C178-7BF98E5F5E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496934" y="1963426"/>
                  <a:ext cx="9468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47F3DA9-6BF7-F0BA-6444-9980BB971A6D}"/>
                    </a:ext>
                  </a:extLst>
                </p14:cNvPr>
                <p14:cNvContentPartPr/>
                <p14:nvPr/>
              </p14:nvContentPartPr>
              <p14:xfrm>
                <a:off x="1669374" y="1951186"/>
                <a:ext cx="120600" cy="1051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47F3DA9-6BF7-F0BA-6444-9980BB971A6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660374" y="1942186"/>
                  <a:ext cx="1382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E1AC22-7393-1988-77F4-D5A6455FD4A3}"/>
                    </a:ext>
                  </a:extLst>
                </p14:cNvPr>
                <p14:cNvContentPartPr/>
                <p14:nvPr/>
              </p14:nvContentPartPr>
              <p14:xfrm>
                <a:off x="1782414" y="1930666"/>
                <a:ext cx="38160" cy="3790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E1AC22-7393-1988-77F4-D5A6455FD4A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773414" y="1922026"/>
                  <a:ext cx="558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B47324-827A-EA9D-28BD-C07745186B29}"/>
                    </a:ext>
                  </a:extLst>
                </p14:cNvPr>
                <p14:cNvContentPartPr/>
                <p14:nvPr/>
              </p14:nvContentPartPr>
              <p14:xfrm>
                <a:off x="1885374" y="1798186"/>
                <a:ext cx="29880" cy="214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B47324-827A-EA9D-28BD-C07745186B2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876374" y="1789546"/>
                  <a:ext cx="475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227C532-64E4-F86C-52EB-F766A437BDCF}"/>
                    </a:ext>
                  </a:extLst>
                </p14:cNvPr>
                <p14:cNvContentPartPr/>
                <p14:nvPr/>
              </p14:nvContentPartPr>
              <p14:xfrm>
                <a:off x="2103534" y="1967386"/>
                <a:ext cx="187200" cy="586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227C532-64E4-F86C-52EB-F766A437BDC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94534" y="1958386"/>
                  <a:ext cx="204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61B253B-3018-0C65-5745-B49FC13D794B}"/>
                    </a:ext>
                  </a:extLst>
                </p14:cNvPr>
                <p14:cNvContentPartPr/>
                <p14:nvPr/>
              </p14:nvContentPartPr>
              <p14:xfrm>
                <a:off x="2148534" y="2123266"/>
                <a:ext cx="227880" cy="33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61B253B-3018-0C65-5745-B49FC13D794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39894" y="2114266"/>
                  <a:ext cx="24552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8C7DF63-3792-FE5F-02CA-B48525FB7EA3}"/>
                    </a:ext>
                  </a:extLst>
                </p14:cNvPr>
                <p14:cNvContentPartPr/>
                <p14:nvPr/>
              </p14:nvContentPartPr>
              <p14:xfrm>
                <a:off x="2450574" y="1821586"/>
                <a:ext cx="270000" cy="3200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8C7DF63-3792-FE5F-02CA-B48525FB7EA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41934" y="1812946"/>
                  <a:ext cx="287640" cy="33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EB2B738-C375-C359-0072-AA24188A84CD}"/>
              </a:ext>
            </a:extLst>
          </p:cNvPr>
          <p:cNvGrpSpPr/>
          <p:nvPr/>
        </p:nvGrpSpPr>
        <p:grpSpPr>
          <a:xfrm>
            <a:off x="651294" y="2522146"/>
            <a:ext cx="1924560" cy="588960"/>
            <a:chOff x="651294" y="2522146"/>
            <a:chExt cx="1924560" cy="58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FFE758A-A390-63A7-EF69-BDF1F5219FD9}"/>
                    </a:ext>
                  </a:extLst>
                </p14:cNvPr>
                <p14:cNvContentPartPr/>
                <p14:nvPr/>
              </p14:nvContentPartPr>
              <p14:xfrm>
                <a:off x="651294" y="2629426"/>
                <a:ext cx="311760" cy="3204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FFE758A-A390-63A7-EF69-BDF1F5219FD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42294" y="2620786"/>
                  <a:ext cx="3294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C3211EF-2A6F-6A1A-72BE-061E2A28A7D9}"/>
                    </a:ext>
                  </a:extLst>
                </p14:cNvPr>
                <p14:cNvContentPartPr/>
                <p14:nvPr/>
              </p14:nvContentPartPr>
              <p14:xfrm>
                <a:off x="955134" y="2800786"/>
                <a:ext cx="166320" cy="932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C3211EF-2A6F-6A1A-72BE-061E2A28A7D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46494" y="2791786"/>
                  <a:ext cx="18396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9B44C62-C26C-3361-1641-DE3E5F104FB6}"/>
                    </a:ext>
                  </a:extLst>
                </p14:cNvPr>
                <p14:cNvContentPartPr/>
                <p14:nvPr/>
              </p14:nvContentPartPr>
              <p14:xfrm>
                <a:off x="1134414" y="2800426"/>
                <a:ext cx="11520" cy="3106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9B44C62-C26C-3361-1641-DE3E5F104FB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5414" y="2791786"/>
                  <a:ext cx="2916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1F1E37D-C908-755C-57B6-C583AA9818BA}"/>
                    </a:ext>
                  </a:extLst>
                </p14:cNvPr>
                <p14:cNvContentPartPr/>
                <p14:nvPr/>
              </p14:nvContentPartPr>
              <p14:xfrm>
                <a:off x="1220454" y="2822026"/>
                <a:ext cx="125280" cy="525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1F1E37D-C908-755C-57B6-C583AA9818B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211814" y="2813026"/>
                  <a:ext cx="1429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426FB7F7-A81A-6FF5-1B00-C75E5255AB40}"/>
                    </a:ext>
                  </a:extLst>
                </p14:cNvPr>
                <p14:cNvContentPartPr/>
                <p14:nvPr/>
              </p14:nvContentPartPr>
              <p14:xfrm>
                <a:off x="1371294" y="2770906"/>
                <a:ext cx="17280" cy="288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426FB7F7-A81A-6FF5-1B00-C75E5255AB4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362294" y="2762266"/>
                  <a:ext cx="349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D72A48B-C068-49A0-DDA8-DCADB928C21B}"/>
                    </a:ext>
                  </a:extLst>
                </p14:cNvPr>
                <p14:cNvContentPartPr/>
                <p14:nvPr/>
              </p14:nvContentPartPr>
              <p14:xfrm>
                <a:off x="1422054" y="2567866"/>
                <a:ext cx="29880" cy="2178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D72A48B-C068-49A0-DDA8-DCADB928C21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413414" y="2559226"/>
                  <a:ext cx="47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2AC18AA-EA3A-5F19-EF4A-AE9FAB62CF10}"/>
                    </a:ext>
                  </a:extLst>
                </p14:cNvPr>
                <p14:cNvContentPartPr/>
                <p14:nvPr/>
              </p14:nvContentPartPr>
              <p14:xfrm>
                <a:off x="1209294" y="2834266"/>
                <a:ext cx="200160" cy="493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2AC18AA-EA3A-5F19-EF4A-AE9FAB62CF1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00294" y="2825626"/>
                  <a:ext cx="2178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46346BD-232E-4E69-3592-6836C900D2A6}"/>
                    </a:ext>
                  </a:extLst>
                </p14:cNvPr>
                <p14:cNvContentPartPr/>
                <p14:nvPr/>
              </p14:nvContentPartPr>
              <p14:xfrm>
                <a:off x="1595574" y="2753986"/>
                <a:ext cx="119880" cy="586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46346BD-232E-4E69-3592-6836C900D2A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586574" y="2745346"/>
                  <a:ext cx="1375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0F6FB64-DECF-3B22-269A-2832371FF1E1}"/>
                    </a:ext>
                  </a:extLst>
                </p14:cNvPr>
                <p14:cNvContentPartPr/>
                <p14:nvPr/>
              </p14:nvContentPartPr>
              <p14:xfrm>
                <a:off x="1653534" y="2878546"/>
                <a:ext cx="157320" cy="190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0F6FB64-DECF-3B22-269A-2832371FF1E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644534" y="2869546"/>
                  <a:ext cx="174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57D8D04-A782-73C2-2DD5-B0587BB8EB34}"/>
                    </a:ext>
                  </a:extLst>
                </p14:cNvPr>
                <p14:cNvContentPartPr/>
                <p14:nvPr/>
              </p14:nvContentPartPr>
              <p14:xfrm>
                <a:off x="1946934" y="2775946"/>
                <a:ext cx="233640" cy="32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57D8D04-A782-73C2-2DD5-B0587BB8EB3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937934" y="2767306"/>
                  <a:ext cx="2512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7A47764-1126-F7D3-A1CB-62DCACF91E42}"/>
                    </a:ext>
                  </a:extLst>
                </p14:cNvPr>
                <p14:cNvContentPartPr/>
                <p14:nvPr/>
              </p14:nvContentPartPr>
              <p14:xfrm>
                <a:off x="2115774" y="2522146"/>
                <a:ext cx="318600" cy="3304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7A47764-1126-F7D3-A1CB-62DCACF91E4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107134" y="2513146"/>
                  <a:ext cx="33624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B0B99C8-C967-84EC-36A1-1FF7F36C7B4D}"/>
                    </a:ext>
                  </a:extLst>
                </p14:cNvPr>
                <p14:cNvContentPartPr/>
                <p14:nvPr/>
              </p14:nvContentPartPr>
              <p14:xfrm>
                <a:off x="2446974" y="2606026"/>
                <a:ext cx="50760" cy="2109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B0B99C8-C967-84EC-36A1-1FF7F36C7B4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438334" y="2597026"/>
                  <a:ext cx="68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D5CCAE-A64B-3A52-1994-FFB11A3CC884}"/>
                    </a:ext>
                  </a:extLst>
                </p14:cNvPr>
                <p14:cNvContentPartPr/>
                <p14:nvPr/>
              </p14:nvContentPartPr>
              <p14:xfrm>
                <a:off x="2413494" y="2638786"/>
                <a:ext cx="162360" cy="15876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D5CCAE-A64B-3A52-1994-FFB11A3CC88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404494" y="2629786"/>
                  <a:ext cx="18000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3C12987-57E6-0ED3-7FC9-B03BC4A1E981}"/>
              </a:ext>
            </a:extLst>
          </p:cNvPr>
          <p:cNvGrpSpPr/>
          <p:nvPr/>
        </p:nvGrpSpPr>
        <p:grpSpPr>
          <a:xfrm>
            <a:off x="1051974" y="3283546"/>
            <a:ext cx="1292760" cy="735840"/>
            <a:chOff x="1051974" y="3283546"/>
            <a:chExt cx="1292760" cy="73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74EA92B-5457-D383-A1B1-5EB13F14A594}"/>
                    </a:ext>
                  </a:extLst>
                </p14:cNvPr>
                <p14:cNvContentPartPr/>
                <p14:nvPr/>
              </p14:nvContentPartPr>
              <p14:xfrm>
                <a:off x="1051974" y="3452746"/>
                <a:ext cx="153720" cy="1800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74EA92B-5457-D383-A1B1-5EB13F14A59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43334" y="3444106"/>
                  <a:ext cx="1713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FE0DD0C9-436E-B581-3B91-FF998EA56A9A}"/>
                    </a:ext>
                  </a:extLst>
                </p14:cNvPr>
                <p14:cNvContentPartPr/>
                <p14:nvPr/>
              </p14:nvContentPartPr>
              <p14:xfrm>
                <a:off x="1209294" y="3416386"/>
                <a:ext cx="24840" cy="4572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FE0DD0C9-436E-B581-3B91-FF998EA56A9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00294" y="3407746"/>
                  <a:ext cx="4248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58C28B9-6B65-EBDE-1021-05F93C874E61}"/>
                    </a:ext>
                  </a:extLst>
                </p14:cNvPr>
                <p14:cNvContentPartPr/>
                <p14:nvPr/>
              </p14:nvContentPartPr>
              <p14:xfrm>
                <a:off x="1300734" y="3318466"/>
                <a:ext cx="22320" cy="141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58C28B9-6B65-EBDE-1021-05F93C874E6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292094" y="3309466"/>
                  <a:ext cx="39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4C6E0A2-F0A0-7998-48A6-CA7397DAC80D}"/>
                    </a:ext>
                  </a:extLst>
                </p14:cNvPr>
                <p14:cNvContentPartPr/>
                <p14:nvPr/>
              </p14:nvContentPartPr>
              <p14:xfrm>
                <a:off x="1403334" y="3488026"/>
                <a:ext cx="60120" cy="2160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4C6E0A2-F0A0-7998-48A6-CA7397DAC80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394334" y="3479026"/>
                  <a:ext cx="7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E68BBA8E-B690-7A0B-FCA1-AEF31414BD9A}"/>
                    </a:ext>
                  </a:extLst>
                </p14:cNvPr>
                <p14:cNvContentPartPr/>
                <p14:nvPr/>
              </p14:nvContentPartPr>
              <p14:xfrm>
                <a:off x="1419534" y="3590266"/>
                <a:ext cx="101520" cy="176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E68BBA8E-B690-7A0B-FCA1-AEF31414BD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10894" y="3581626"/>
                  <a:ext cx="119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34A8AEB-3391-4BFB-4101-0424B4CA1961}"/>
                    </a:ext>
                  </a:extLst>
                </p14:cNvPr>
                <p14:cNvContentPartPr/>
                <p14:nvPr/>
              </p14:nvContentPartPr>
              <p14:xfrm>
                <a:off x="1690974" y="3416386"/>
                <a:ext cx="166320" cy="14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34A8AEB-3391-4BFB-4101-0424B4CA196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82334" y="3407386"/>
                  <a:ext cx="1839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89FDEF1-B296-8D40-16B5-72AEBD79C40B}"/>
                    </a:ext>
                  </a:extLst>
                </p14:cNvPr>
                <p14:cNvContentPartPr/>
                <p14:nvPr/>
              </p14:nvContentPartPr>
              <p14:xfrm>
                <a:off x="1849734" y="3283546"/>
                <a:ext cx="250200" cy="27324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89FDEF1-B296-8D40-16B5-72AEBD79C4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841094" y="3274906"/>
                  <a:ext cx="267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8FF2999-CEE1-1F11-90FB-97D1E265F5CC}"/>
                    </a:ext>
                  </a:extLst>
                </p14:cNvPr>
                <p14:cNvContentPartPr/>
                <p14:nvPr/>
              </p14:nvContentPartPr>
              <p14:xfrm>
                <a:off x="2143854" y="3296866"/>
                <a:ext cx="36360" cy="17640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8FF2999-CEE1-1F11-90FB-97D1E265F5C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135214" y="3288226"/>
                  <a:ext cx="5400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0DCC6A0-55EE-9FEB-9A78-B1B2701400C4}"/>
                    </a:ext>
                  </a:extLst>
                </p14:cNvPr>
                <p14:cNvContentPartPr/>
                <p14:nvPr/>
              </p14:nvContentPartPr>
              <p14:xfrm>
                <a:off x="2085174" y="3353386"/>
                <a:ext cx="135000" cy="1090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0DCC6A0-55EE-9FEB-9A78-B1B2701400C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076174" y="3344746"/>
                  <a:ext cx="152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7A9D5F0-359F-911A-5BD7-9EC018AE673C}"/>
                    </a:ext>
                  </a:extLst>
                </p14:cNvPr>
                <p14:cNvContentPartPr/>
                <p14:nvPr/>
              </p14:nvContentPartPr>
              <p14:xfrm>
                <a:off x="1823814" y="3491266"/>
                <a:ext cx="520920" cy="1562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7A9D5F0-359F-911A-5BD7-9EC018AE673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814814" y="3482266"/>
                  <a:ext cx="538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4BAA7B5-0D71-EEEC-BEC0-4949D9BAF0CF}"/>
                    </a:ext>
                  </a:extLst>
                </p14:cNvPr>
                <p14:cNvContentPartPr/>
                <p14:nvPr/>
              </p14:nvContentPartPr>
              <p14:xfrm>
                <a:off x="1939374" y="3681706"/>
                <a:ext cx="233640" cy="2214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4BAA7B5-0D71-EEEC-BEC0-4949D9BAF0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30374" y="3673066"/>
                  <a:ext cx="2512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41B0214-1ED4-7A2D-3AFA-8CDAA785BDC8}"/>
                    </a:ext>
                  </a:extLst>
                </p14:cNvPr>
                <p14:cNvContentPartPr/>
                <p14:nvPr/>
              </p14:nvContentPartPr>
              <p14:xfrm>
                <a:off x="2168694" y="3773146"/>
                <a:ext cx="90360" cy="417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41B0214-1ED4-7A2D-3AFA-8CDAA785BDC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160054" y="3764506"/>
                  <a:ext cx="108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CDD16AA-A406-9D69-EA03-B8BE9E6A6DD2}"/>
                    </a:ext>
                  </a:extLst>
                </p14:cNvPr>
                <p14:cNvContentPartPr/>
                <p14:nvPr/>
              </p14:nvContentPartPr>
              <p14:xfrm>
                <a:off x="2249334" y="3708706"/>
                <a:ext cx="38160" cy="310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CDD16AA-A406-9D69-EA03-B8BE9E6A6DD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40334" y="3699706"/>
                  <a:ext cx="55800" cy="32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16ADC2D1-BF8A-08DB-30D2-3F6152408912}"/>
              </a:ext>
            </a:extLst>
          </p:cNvPr>
          <p:cNvGrpSpPr/>
          <p:nvPr/>
        </p:nvGrpSpPr>
        <p:grpSpPr>
          <a:xfrm>
            <a:off x="1149534" y="4267786"/>
            <a:ext cx="1320840" cy="882360"/>
            <a:chOff x="1149534" y="4267786"/>
            <a:chExt cx="1320840" cy="88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D9385F0-970B-567C-46DF-C566F8E2D768}"/>
                    </a:ext>
                  </a:extLst>
                </p14:cNvPr>
                <p14:cNvContentPartPr/>
                <p14:nvPr/>
              </p14:nvContentPartPr>
              <p14:xfrm>
                <a:off x="1149534" y="4546786"/>
                <a:ext cx="222120" cy="14472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D9385F0-970B-567C-46DF-C566F8E2D76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0534" y="4538146"/>
                  <a:ext cx="239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CC27577-11B5-4015-A646-751E8CA8F1FC}"/>
                    </a:ext>
                  </a:extLst>
                </p14:cNvPr>
                <p14:cNvContentPartPr/>
                <p14:nvPr/>
              </p14:nvContentPartPr>
              <p14:xfrm>
                <a:off x="1370934" y="4495306"/>
                <a:ext cx="23040" cy="48132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CC27577-11B5-4015-A646-751E8CA8F1F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362294" y="4486666"/>
                  <a:ext cx="4068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B6B5F86-96D7-83AE-E8E4-12EB1F21584E}"/>
                    </a:ext>
                  </a:extLst>
                </p14:cNvPr>
                <p14:cNvContentPartPr/>
                <p14:nvPr/>
              </p14:nvContentPartPr>
              <p14:xfrm>
                <a:off x="1444014" y="4309546"/>
                <a:ext cx="43560" cy="1958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B6B5F86-96D7-83AE-E8E4-12EB1F21584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435374" y="4300546"/>
                  <a:ext cx="612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7B4D7B-6A31-84DE-F843-D03F0DAF7E63}"/>
                    </a:ext>
                  </a:extLst>
                </p14:cNvPr>
                <p14:cNvContentPartPr/>
                <p14:nvPr/>
              </p14:nvContentPartPr>
              <p14:xfrm>
                <a:off x="1580454" y="4560106"/>
                <a:ext cx="105480" cy="385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7B4D7B-6A31-84DE-F843-D03F0DAF7E6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571814" y="4551106"/>
                  <a:ext cx="1231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EFBC4D4-585F-27F9-A3AC-73C008B5BEFA}"/>
                    </a:ext>
                  </a:extLst>
                </p14:cNvPr>
                <p14:cNvContentPartPr/>
                <p14:nvPr/>
              </p14:nvContentPartPr>
              <p14:xfrm>
                <a:off x="1632654" y="4658026"/>
                <a:ext cx="114480" cy="298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EFBC4D4-585F-27F9-A3AC-73C008B5BEF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24014" y="4649386"/>
                  <a:ext cx="1321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F20E521-90AF-E528-2C21-42CCE4AB86E8}"/>
                    </a:ext>
                  </a:extLst>
                </p14:cNvPr>
                <p14:cNvContentPartPr/>
                <p14:nvPr/>
              </p14:nvContentPartPr>
              <p14:xfrm>
                <a:off x="1832454" y="4590346"/>
                <a:ext cx="236160" cy="1656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F20E521-90AF-E528-2C21-42CCE4AB86E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823814" y="4581346"/>
                  <a:ext cx="253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8F305DE-D658-F694-9C49-F1E1427BB8DF}"/>
                    </a:ext>
                  </a:extLst>
                </p14:cNvPr>
                <p14:cNvContentPartPr/>
                <p14:nvPr/>
              </p14:nvContentPartPr>
              <p14:xfrm>
                <a:off x="2221614" y="4267786"/>
                <a:ext cx="149400" cy="29448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8F305DE-D658-F694-9C49-F1E1427BB8D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212614" y="4259146"/>
                  <a:ext cx="16704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C8D6EC-0839-C2AD-DC52-29EF0B6100BD}"/>
                    </a:ext>
                  </a:extLst>
                </p14:cNvPr>
                <p14:cNvContentPartPr/>
                <p14:nvPr/>
              </p14:nvContentPartPr>
              <p14:xfrm>
                <a:off x="2183094" y="4314946"/>
                <a:ext cx="260640" cy="248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C8D6EC-0839-C2AD-DC52-29EF0B6100B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174454" y="4306306"/>
                  <a:ext cx="2782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2EC4212-2FAF-8DC5-A663-E5EAA7CF24BA}"/>
                    </a:ext>
                  </a:extLst>
                </p14:cNvPr>
                <p14:cNvContentPartPr/>
                <p14:nvPr/>
              </p14:nvContentPartPr>
              <p14:xfrm>
                <a:off x="2171214" y="4668106"/>
                <a:ext cx="299160" cy="2988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2EC4212-2FAF-8DC5-A663-E5EAA7CF24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162214" y="4659466"/>
                  <a:ext cx="316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FED1E1-0FA6-BC4D-87F2-030E728232A9}"/>
                    </a:ext>
                  </a:extLst>
                </p14:cNvPr>
                <p14:cNvContentPartPr/>
                <p14:nvPr/>
              </p14:nvContentPartPr>
              <p14:xfrm>
                <a:off x="2281374" y="4822186"/>
                <a:ext cx="158760" cy="50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FED1E1-0FA6-BC4D-87F2-030E728232A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272374" y="4813186"/>
                  <a:ext cx="17640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A25C41F-F895-699A-938D-426B0E641EE6}"/>
                    </a:ext>
                  </a:extLst>
                </p14:cNvPr>
                <p14:cNvContentPartPr/>
                <p14:nvPr/>
              </p14:nvContentPartPr>
              <p14:xfrm>
                <a:off x="2434014" y="4804906"/>
                <a:ext cx="17280" cy="3452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A25C41F-F895-699A-938D-426B0E641EE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425014" y="4795906"/>
                  <a:ext cx="34920" cy="36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F14B0E6F-3860-6A53-98FA-818C6895259A}"/>
                  </a:ext>
                </a:extLst>
              </p14:cNvPr>
              <p14:cNvContentPartPr/>
              <p14:nvPr/>
            </p14:nvContentPartPr>
            <p14:xfrm>
              <a:off x="3667374" y="1834546"/>
              <a:ext cx="31320" cy="4203000"/>
            </p14:xfrm>
          </p:contentPart>
        </mc:Choice>
        <mc:Fallback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F14B0E6F-3860-6A53-98FA-818C6895259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3658374" y="1825906"/>
                <a:ext cx="48960" cy="422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0F03C7B-FDF8-FB79-7262-240C4191A275}"/>
              </a:ext>
            </a:extLst>
          </p:cNvPr>
          <p:cNvGrpSpPr/>
          <p:nvPr/>
        </p:nvGrpSpPr>
        <p:grpSpPr>
          <a:xfrm>
            <a:off x="4320414" y="1875226"/>
            <a:ext cx="4719240" cy="1312200"/>
            <a:chOff x="4320414" y="1875226"/>
            <a:chExt cx="4719240" cy="131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DEC7FCE-623C-5D9C-0C0A-2154461A325C}"/>
                    </a:ext>
                  </a:extLst>
                </p14:cNvPr>
                <p14:cNvContentPartPr/>
                <p14:nvPr/>
              </p14:nvContentPartPr>
              <p14:xfrm>
                <a:off x="4320414" y="2354386"/>
                <a:ext cx="216360" cy="262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DEC7FCE-623C-5D9C-0C0A-2154461A325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11774" y="2345386"/>
                  <a:ext cx="2340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3F335BE-2D26-41CF-0423-461EF67A0E30}"/>
                    </a:ext>
                  </a:extLst>
                </p14:cNvPr>
                <p14:cNvContentPartPr/>
                <p14:nvPr/>
              </p14:nvContentPartPr>
              <p14:xfrm>
                <a:off x="4497534" y="2368066"/>
                <a:ext cx="129240" cy="628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3F335BE-2D26-41CF-0423-461EF67A0E3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488894" y="2359066"/>
                  <a:ext cx="1468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5495F99-210C-80CC-C18B-93D01E3A162E}"/>
                    </a:ext>
                  </a:extLst>
                </p14:cNvPr>
                <p14:cNvContentPartPr/>
                <p14:nvPr/>
              </p14:nvContentPartPr>
              <p14:xfrm>
                <a:off x="4745214" y="2137666"/>
                <a:ext cx="21600" cy="2401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5495F99-210C-80CC-C18B-93D01E3A162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36574" y="2129026"/>
                  <a:ext cx="3924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FDD6F62-F816-659C-6271-C042CE34F609}"/>
                    </a:ext>
                  </a:extLst>
                </p14:cNvPr>
                <p14:cNvContentPartPr/>
                <p14:nvPr/>
              </p14:nvContentPartPr>
              <p14:xfrm>
                <a:off x="4883814" y="2104906"/>
                <a:ext cx="11880" cy="3045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FDD6F62-F816-659C-6271-C042CE34F6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75174" y="2095906"/>
                  <a:ext cx="2952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DFACA012-7060-DD95-1FF4-F3A50F9A8685}"/>
                    </a:ext>
                  </a:extLst>
                </p14:cNvPr>
                <p14:cNvContentPartPr/>
                <p14:nvPr/>
              </p14:nvContentPartPr>
              <p14:xfrm>
                <a:off x="5069574" y="2392186"/>
                <a:ext cx="173880" cy="352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DFACA012-7060-DD95-1FF4-F3A50F9A868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60574" y="2383186"/>
                  <a:ext cx="191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DEC815D-AEE5-DE02-C12B-D326EDD02EC0}"/>
                    </a:ext>
                  </a:extLst>
                </p14:cNvPr>
                <p14:cNvContentPartPr/>
                <p14:nvPr/>
              </p14:nvContentPartPr>
              <p14:xfrm>
                <a:off x="5052294" y="2572906"/>
                <a:ext cx="281880" cy="205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DEC815D-AEE5-DE02-C12B-D326EDD02EC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43654" y="2564266"/>
                  <a:ext cx="2995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8C27B67-E25F-B356-FBC4-97A1F1A32F2B}"/>
                    </a:ext>
                  </a:extLst>
                </p14:cNvPr>
                <p14:cNvContentPartPr/>
                <p14:nvPr/>
              </p14:nvContentPartPr>
              <p14:xfrm>
                <a:off x="5567814" y="2401906"/>
                <a:ext cx="403920" cy="3204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8C27B67-E25F-B356-FBC4-97A1F1A32F2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59174" y="2392906"/>
                  <a:ext cx="4215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CEC2CC-A47C-A8DB-F150-98565CA4A7B5}"/>
                    </a:ext>
                  </a:extLst>
                </p14:cNvPr>
                <p14:cNvContentPartPr/>
                <p14:nvPr/>
              </p14:nvContentPartPr>
              <p14:xfrm>
                <a:off x="6226974" y="2378866"/>
                <a:ext cx="2812680" cy="468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CEC2CC-A47C-A8DB-F150-98565CA4A7B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18334" y="2370226"/>
                  <a:ext cx="2830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7C80F71-DAF1-CD37-413A-321DB43A9BC8}"/>
                    </a:ext>
                  </a:extLst>
                </p14:cNvPr>
                <p14:cNvContentPartPr/>
                <p14:nvPr/>
              </p14:nvContentPartPr>
              <p14:xfrm>
                <a:off x="6309054" y="2003746"/>
                <a:ext cx="185400" cy="2246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7C80F71-DAF1-CD37-413A-321DB43A9BC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300054" y="1994746"/>
                  <a:ext cx="203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E8CCC730-25D5-7691-9C30-1A624B1AC0B7}"/>
                    </a:ext>
                  </a:extLst>
                </p14:cNvPr>
                <p14:cNvContentPartPr/>
                <p14:nvPr/>
              </p14:nvContentPartPr>
              <p14:xfrm>
                <a:off x="6499494" y="2000506"/>
                <a:ext cx="43200" cy="5648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E8CCC730-25D5-7691-9C30-1A624B1AC0B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90854" y="1991866"/>
                  <a:ext cx="6084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FAFE381-3423-564F-CEDE-2664245AFFDC}"/>
                    </a:ext>
                  </a:extLst>
                </p14:cNvPr>
                <p14:cNvContentPartPr/>
                <p14:nvPr/>
              </p14:nvContentPartPr>
              <p14:xfrm>
                <a:off x="6677334" y="1978546"/>
                <a:ext cx="48600" cy="32328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FAFE381-3423-564F-CEDE-2664245AFFD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668334" y="1969546"/>
                  <a:ext cx="662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F2E5BFBD-8377-B082-2D70-E7FFE65CF4E8}"/>
                    </a:ext>
                  </a:extLst>
                </p14:cNvPr>
                <p14:cNvContentPartPr/>
                <p14:nvPr/>
              </p14:nvContentPartPr>
              <p14:xfrm>
                <a:off x="6773094" y="2095546"/>
                <a:ext cx="24840" cy="1951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F2E5BFBD-8377-B082-2D70-E7FFE65CF4E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764454" y="2086546"/>
                  <a:ext cx="424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8B63D2AF-9AA1-0387-29DA-9659DB38E311}"/>
                    </a:ext>
                  </a:extLst>
                </p14:cNvPr>
                <p14:cNvContentPartPr/>
                <p14:nvPr/>
              </p14:nvContentPartPr>
              <p14:xfrm>
                <a:off x="6811614" y="2007346"/>
                <a:ext cx="133200" cy="3142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8B63D2AF-9AA1-0387-29DA-9659DB38E31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802614" y="1998706"/>
                  <a:ext cx="15084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8CB839A3-50D8-7EC5-8FDA-514D290BA549}"/>
                    </a:ext>
                  </a:extLst>
                </p14:cNvPr>
                <p14:cNvContentPartPr/>
                <p14:nvPr/>
              </p14:nvContentPartPr>
              <p14:xfrm>
                <a:off x="7166574" y="2096626"/>
                <a:ext cx="207000" cy="2556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8CB839A3-50D8-7EC5-8FDA-514D290BA54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57574" y="2087986"/>
                  <a:ext cx="224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9E61A3F-A9BF-1E48-B71D-FFA7D5A921EC}"/>
                    </a:ext>
                  </a:extLst>
                </p14:cNvPr>
                <p14:cNvContentPartPr/>
                <p14:nvPr/>
              </p14:nvContentPartPr>
              <p14:xfrm>
                <a:off x="7513254" y="1943986"/>
                <a:ext cx="125640" cy="3024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9E61A3F-A9BF-1E48-B71D-FFA7D5A921E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504614" y="1935346"/>
                  <a:ext cx="14328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725B226-D59E-6AD2-A208-6A6649E675D1}"/>
                    </a:ext>
                  </a:extLst>
                </p14:cNvPr>
                <p14:cNvContentPartPr/>
                <p14:nvPr/>
              </p14:nvContentPartPr>
              <p14:xfrm>
                <a:off x="7497054" y="1955866"/>
                <a:ext cx="227880" cy="3344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725B226-D59E-6AD2-A208-6A6649E675D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88414" y="1947226"/>
                  <a:ext cx="2455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ECAA473-21A8-D360-B8F1-E85E133E04D7}"/>
                    </a:ext>
                  </a:extLst>
                </p14:cNvPr>
                <p14:cNvContentPartPr/>
                <p14:nvPr/>
              </p14:nvContentPartPr>
              <p14:xfrm>
                <a:off x="7758774" y="2010946"/>
                <a:ext cx="158400" cy="22500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ECAA473-21A8-D360-B8F1-E85E133E04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49774" y="2002306"/>
                  <a:ext cx="1760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01250C6-6948-D081-C66A-47485A9041DC}"/>
                    </a:ext>
                  </a:extLst>
                </p14:cNvPr>
                <p14:cNvContentPartPr/>
                <p14:nvPr/>
              </p14:nvContentPartPr>
              <p14:xfrm>
                <a:off x="7903854" y="2055226"/>
                <a:ext cx="54360" cy="4874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01250C6-6948-D081-C66A-47485A9041D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94854" y="2046226"/>
                  <a:ext cx="7200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67A6FD0-7712-4704-9B33-E4FBBF0E1AEE}"/>
                    </a:ext>
                  </a:extLst>
                </p14:cNvPr>
                <p14:cNvContentPartPr/>
                <p14:nvPr/>
              </p14:nvContentPartPr>
              <p14:xfrm>
                <a:off x="8025534" y="1875226"/>
                <a:ext cx="360" cy="238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67A6FD0-7712-4704-9B33-E4FBBF0E1AE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016894" y="1866586"/>
                  <a:ext cx="180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45FEBBA-C2BC-30A1-A98A-76D2F546B264}"/>
                    </a:ext>
                  </a:extLst>
                </p14:cNvPr>
                <p14:cNvContentPartPr/>
                <p14:nvPr/>
              </p14:nvContentPartPr>
              <p14:xfrm>
                <a:off x="7268814" y="2728426"/>
                <a:ext cx="190800" cy="1900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45FEBBA-C2BC-30A1-A98A-76D2F546B2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60174" y="2719786"/>
                  <a:ext cx="2084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C1B64EF-F4FB-DF93-EC20-DA1CDDBD30ED}"/>
                    </a:ext>
                  </a:extLst>
                </p14:cNvPr>
                <p14:cNvContentPartPr/>
                <p14:nvPr/>
              </p14:nvContentPartPr>
              <p14:xfrm>
                <a:off x="7445934" y="2696386"/>
                <a:ext cx="43920" cy="49104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C1B64EF-F4FB-DF93-EC20-DA1CDDBD30E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37294" y="2687386"/>
                  <a:ext cx="61560" cy="50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15D08D5-6818-A476-9CEB-76839C2F62E9}"/>
                    </a:ext>
                  </a:extLst>
                </p14:cNvPr>
                <p14:cNvContentPartPr/>
                <p14:nvPr/>
              </p14:nvContentPartPr>
              <p14:xfrm>
                <a:off x="7526574" y="2514946"/>
                <a:ext cx="207720" cy="1969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15D08D5-6818-A476-9CEB-76839C2F62E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7934" y="2506306"/>
                  <a:ext cx="22536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6AA6D65-6B70-9FEB-CA8C-87C636B41D99}"/>
                  </a:ext>
                </a:extLst>
              </p14:cNvPr>
              <p14:cNvContentPartPr/>
              <p14:nvPr/>
            </p14:nvContentPartPr>
            <p14:xfrm>
              <a:off x="1153134" y="4387306"/>
              <a:ext cx="1357920" cy="60264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6AA6D65-6B70-9FEB-CA8C-87C636B41D99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63494" y="4207306"/>
                <a:ext cx="1537560" cy="9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A1396095-FB51-BD4F-1A7D-1EC631851B8F}"/>
                  </a:ext>
                </a:extLst>
              </p14:cNvPr>
              <p14:cNvContentPartPr/>
              <p14:nvPr/>
            </p14:nvContentPartPr>
            <p14:xfrm>
              <a:off x="7784334" y="1904386"/>
              <a:ext cx="286200" cy="457200"/>
            </p14:xfrm>
          </p:contentPart>
        </mc:Choice>
        <mc:Fallback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A1396095-FB51-BD4F-1A7D-1EC631851B8F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694334" y="1724386"/>
                <a:ext cx="465840" cy="81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98020D4-733C-B25F-F93E-6328BFF0D665}"/>
              </a:ext>
            </a:extLst>
          </p:cNvPr>
          <p:cNvGrpSpPr/>
          <p:nvPr/>
        </p:nvGrpSpPr>
        <p:grpSpPr>
          <a:xfrm>
            <a:off x="9110574" y="1694146"/>
            <a:ext cx="2276640" cy="1493640"/>
            <a:chOff x="9110574" y="1694146"/>
            <a:chExt cx="2276640" cy="149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8FA410-6B8A-1E5E-1D16-5FAE592FE8DD}"/>
                    </a:ext>
                  </a:extLst>
                </p14:cNvPr>
                <p14:cNvContentPartPr/>
                <p14:nvPr/>
              </p14:nvContentPartPr>
              <p14:xfrm>
                <a:off x="9110574" y="2192746"/>
                <a:ext cx="164520" cy="3276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8FA410-6B8A-1E5E-1D16-5FAE592FE8D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101574" y="2184106"/>
                  <a:ext cx="1821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4165108-E56F-9D32-457B-2380A643129C}"/>
                    </a:ext>
                  </a:extLst>
                </p14:cNvPr>
                <p14:cNvContentPartPr/>
                <p14:nvPr/>
              </p14:nvContentPartPr>
              <p14:xfrm>
                <a:off x="9160614" y="2383906"/>
                <a:ext cx="228600" cy="122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4165108-E56F-9D32-457B-2380A64312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51614" y="2375266"/>
                  <a:ext cx="246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EDD4904-4006-0DFD-7372-948A90FDD494}"/>
                    </a:ext>
                  </a:extLst>
                </p14:cNvPr>
                <p14:cNvContentPartPr/>
                <p14:nvPr/>
              </p14:nvContentPartPr>
              <p14:xfrm>
                <a:off x="9511974" y="1970266"/>
                <a:ext cx="217080" cy="193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EDD4904-4006-0DFD-7372-948A90FDD49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02974" y="1961626"/>
                  <a:ext cx="234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AF56630-11AE-9DDF-8B5A-F287556DB28E}"/>
                    </a:ext>
                  </a:extLst>
                </p14:cNvPr>
                <p14:cNvContentPartPr/>
                <p14:nvPr/>
              </p14:nvContentPartPr>
              <p14:xfrm>
                <a:off x="9673974" y="1956946"/>
                <a:ext cx="101880" cy="6123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AF56630-11AE-9DDF-8B5A-F287556DB28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64974" y="1948306"/>
                  <a:ext cx="119520" cy="63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5D2BCD-E93D-EBB3-3557-AB7CDB86B18F}"/>
                    </a:ext>
                  </a:extLst>
                </p14:cNvPr>
                <p14:cNvContentPartPr/>
                <p14:nvPr/>
              </p14:nvContentPartPr>
              <p14:xfrm>
                <a:off x="9873774" y="2140186"/>
                <a:ext cx="265320" cy="334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5D2BCD-E93D-EBB3-3557-AB7CDB86B18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864774" y="2131186"/>
                  <a:ext cx="282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1618F81-C1F2-B819-5DB2-BE363E109491}"/>
                    </a:ext>
                  </a:extLst>
                </p14:cNvPr>
                <p14:cNvContentPartPr/>
                <p14:nvPr/>
              </p14:nvContentPartPr>
              <p14:xfrm>
                <a:off x="10269774" y="1946506"/>
                <a:ext cx="194760" cy="38304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1618F81-C1F2-B819-5DB2-BE363E10949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60774" y="1937866"/>
                  <a:ext cx="21240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F72E573-A59F-38CF-F826-7AF87F9B7782}"/>
                    </a:ext>
                  </a:extLst>
                </p14:cNvPr>
                <p14:cNvContentPartPr/>
                <p14:nvPr/>
              </p14:nvContentPartPr>
              <p14:xfrm>
                <a:off x="10267974" y="1980346"/>
                <a:ext cx="3960" cy="15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F72E573-A59F-38CF-F826-7AF87F9B778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258974" y="1971706"/>
                  <a:ext cx="21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28ED9E8-2BDA-09EE-1822-C6B41CD776B8}"/>
                    </a:ext>
                  </a:extLst>
                </p14:cNvPr>
                <p14:cNvContentPartPr/>
                <p14:nvPr/>
              </p14:nvContentPartPr>
              <p14:xfrm>
                <a:off x="10267974" y="1984306"/>
                <a:ext cx="237600" cy="3718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28ED9E8-2BDA-09EE-1822-C6B41CD776B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58974" y="1975306"/>
                  <a:ext cx="2552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E710E7-F660-801F-C497-159F43D0AF78}"/>
                    </a:ext>
                  </a:extLst>
                </p14:cNvPr>
                <p14:cNvContentPartPr/>
                <p14:nvPr/>
              </p14:nvContentPartPr>
              <p14:xfrm>
                <a:off x="10622574" y="1811866"/>
                <a:ext cx="125640" cy="56088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E710E7-F660-801F-C497-159F43D0AF7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613574" y="1802866"/>
                  <a:ext cx="14328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9BEACA0-18EE-741B-A374-B808A585F7C6}"/>
                    </a:ext>
                  </a:extLst>
                </p14:cNvPr>
                <p14:cNvContentPartPr/>
                <p14:nvPr/>
              </p14:nvContentPartPr>
              <p14:xfrm>
                <a:off x="10753614" y="1970266"/>
                <a:ext cx="151920" cy="50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9BEACA0-18EE-741B-A374-B808A585F7C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44614" y="1961626"/>
                  <a:ext cx="169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22A75DC-AB6D-FF7F-EFFD-A55763AB86C0}"/>
                    </a:ext>
                  </a:extLst>
                </p14:cNvPr>
                <p14:cNvContentPartPr/>
                <p14:nvPr/>
              </p14:nvContentPartPr>
              <p14:xfrm>
                <a:off x="11003454" y="1829506"/>
                <a:ext cx="138960" cy="2314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22A75DC-AB6D-FF7F-EFFD-A55763AB86C0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94454" y="1820866"/>
                  <a:ext cx="156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5401696-1E97-2273-F3FA-43A0DA7D4596}"/>
                    </a:ext>
                  </a:extLst>
                </p14:cNvPr>
                <p14:cNvContentPartPr/>
                <p14:nvPr/>
              </p14:nvContentPartPr>
              <p14:xfrm>
                <a:off x="11007414" y="1821586"/>
                <a:ext cx="102240" cy="2746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5401696-1E97-2273-F3FA-43A0DA7D459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998774" y="1812586"/>
                  <a:ext cx="1198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CE50E21-9FB2-5F54-727A-7FA8A946A554}"/>
                    </a:ext>
                  </a:extLst>
                </p14:cNvPr>
                <p14:cNvContentPartPr/>
                <p14:nvPr/>
              </p14:nvContentPartPr>
              <p14:xfrm>
                <a:off x="10815174" y="2156386"/>
                <a:ext cx="406800" cy="129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CE50E21-9FB2-5F54-727A-7FA8A946A5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06174" y="2147746"/>
                  <a:ext cx="42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5B028B6-38EF-ECF0-7AB1-3635D6BC8298}"/>
                    </a:ext>
                  </a:extLst>
                </p14:cNvPr>
                <p14:cNvContentPartPr/>
                <p14:nvPr/>
              </p14:nvContentPartPr>
              <p14:xfrm>
                <a:off x="10947654" y="2280946"/>
                <a:ext cx="91800" cy="8964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5B028B6-38EF-ECF0-7AB1-3635D6BC829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939014" y="2271946"/>
                  <a:ext cx="109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B52554CD-855E-3F0D-DD8F-A0B423050D76}"/>
                    </a:ext>
                  </a:extLst>
                </p14:cNvPr>
                <p14:cNvContentPartPr/>
                <p14:nvPr/>
              </p14:nvContentPartPr>
              <p14:xfrm>
                <a:off x="11026494" y="2294626"/>
                <a:ext cx="35280" cy="2584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B52554CD-855E-3F0D-DD8F-A0B423050D7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17854" y="2285986"/>
                  <a:ext cx="5292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BC10649-7D18-C032-89EF-CE3D72F6C739}"/>
                    </a:ext>
                  </a:extLst>
                </p14:cNvPr>
                <p14:cNvContentPartPr/>
                <p14:nvPr/>
              </p14:nvContentPartPr>
              <p14:xfrm>
                <a:off x="11158974" y="1694146"/>
                <a:ext cx="138240" cy="81936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BC10649-7D18-C032-89EF-CE3D72F6C73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49974" y="1685506"/>
                  <a:ext cx="155880" cy="83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D98D560-B378-67A6-A8F7-CD4D4313C3E3}"/>
                    </a:ext>
                  </a:extLst>
                </p14:cNvPr>
                <p14:cNvContentPartPr/>
                <p14:nvPr/>
              </p14:nvContentPartPr>
              <p14:xfrm>
                <a:off x="9465174" y="2509186"/>
                <a:ext cx="1922040" cy="11736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D98D560-B378-67A6-A8F7-CD4D4313C3E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456534" y="2500546"/>
                  <a:ext cx="19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E40FC03-F174-4F03-0166-D3A4516880C8}"/>
                    </a:ext>
                  </a:extLst>
                </p14:cNvPr>
                <p14:cNvContentPartPr/>
                <p14:nvPr/>
              </p14:nvContentPartPr>
              <p14:xfrm>
                <a:off x="10246734" y="2806186"/>
                <a:ext cx="193680" cy="1825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E40FC03-F174-4F03-0166-D3A4516880C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238094" y="2797546"/>
                  <a:ext cx="2113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501ED6A-025C-1D54-B266-DAA4A8FDAF15}"/>
                    </a:ext>
                  </a:extLst>
                </p14:cNvPr>
                <p14:cNvContentPartPr/>
                <p14:nvPr/>
              </p14:nvContentPartPr>
              <p14:xfrm>
                <a:off x="10393614" y="2850466"/>
                <a:ext cx="85320" cy="33732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501ED6A-025C-1D54-B266-DAA4A8FDAF1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84614" y="2841826"/>
                  <a:ext cx="10296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3F4BC82-7284-BFBA-747E-E6AFAB7AF7C0}"/>
                    </a:ext>
                  </a:extLst>
                </p14:cNvPr>
                <p14:cNvContentPartPr/>
                <p14:nvPr/>
              </p14:nvContentPartPr>
              <p14:xfrm>
                <a:off x="10531134" y="2745346"/>
                <a:ext cx="224640" cy="16992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3F4BC82-7284-BFBA-747E-E6AFAB7AF7C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22134" y="2736346"/>
                  <a:ext cx="2422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47910C0D-2B5A-1BDB-A467-EE7509C52BE6}"/>
              </a:ext>
            </a:extLst>
          </p:cNvPr>
          <p:cNvGrpSpPr/>
          <p:nvPr/>
        </p:nvGrpSpPr>
        <p:grpSpPr>
          <a:xfrm>
            <a:off x="11222334" y="1616386"/>
            <a:ext cx="871200" cy="1495080"/>
            <a:chOff x="11222334" y="1616386"/>
            <a:chExt cx="871200" cy="149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5B1FD46-6581-6F55-A4C6-ED887FE8159D}"/>
                    </a:ext>
                  </a:extLst>
                </p14:cNvPr>
                <p14:cNvContentPartPr/>
                <p14:nvPr/>
              </p14:nvContentPartPr>
              <p14:xfrm>
                <a:off x="11556414" y="2577586"/>
                <a:ext cx="81720" cy="104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5B1FD46-6581-6F55-A4C6-ED887FE8159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547774" y="2568586"/>
                  <a:ext cx="993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0B316EF-9D27-B7C7-82E9-5B21A0CCC8A3}"/>
                    </a:ext>
                  </a:extLst>
                </p14:cNvPr>
                <p14:cNvContentPartPr/>
                <p14:nvPr/>
              </p14:nvContentPartPr>
              <p14:xfrm>
                <a:off x="11730294" y="2096626"/>
                <a:ext cx="153000" cy="19224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0B316EF-9D27-B7C7-82E9-5B21A0CCC8A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21294" y="2087986"/>
                  <a:ext cx="170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FD79F2F-737D-0E05-DB57-7817CEED2FDF}"/>
                    </a:ext>
                  </a:extLst>
                </p14:cNvPr>
                <p14:cNvContentPartPr/>
                <p14:nvPr/>
              </p14:nvContentPartPr>
              <p14:xfrm>
                <a:off x="11862774" y="2078626"/>
                <a:ext cx="106920" cy="39024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FD79F2F-737D-0E05-DB57-7817CEED2FD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854134" y="2069626"/>
                  <a:ext cx="12456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1303B5-FB72-A632-8B00-83B116173650}"/>
                    </a:ext>
                  </a:extLst>
                </p14:cNvPr>
                <p14:cNvContentPartPr/>
                <p14:nvPr/>
              </p14:nvContentPartPr>
              <p14:xfrm>
                <a:off x="11674134" y="2424226"/>
                <a:ext cx="419400" cy="34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1303B5-FB72-A632-8B00-83B11617365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665134" y="2415226"/>
                  <a:ext cx="437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CF01774-E648-37C7-4B86-232A4AFDC601}"/>
                    </a:ext>
                  </a:extLst>
                </p14:cNvPr>
                <p14:cNvContentPartPr/>
                <p14:nvPr/>
              </p14:nvContentPartPr>
              <p14:xfrm>
                <a:off x="11782854" y="2671186"/>
                <a:ext cx="110880" cy="15300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CF01774-E648-37C7-4B86-232A4AFDC60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774214" y="2662186"/>
                  <a:ext cx="1285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78F515A-4AC8-94FC-8571-B8A25D861374}"/>
                    </a:ext>
                  </a:extLst>
                </p14:cNvPr>
                <p14:cNvContentPartPr/>
                <p14:nvPr/>
              </p14:nvContentPartPr>
              <p14:xfrm>
                <a:off x="11825694" y="2645266"/>
                <a:ext cx="108000" cy="466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78F515A-4AC8-94FC-8571-B8A25D86137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816694" y="2636266"/>
                  <a:ext cx="125640" cy="48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D78D42D-039F-EF13-8DA6-0B5993D6B4CD}"/>
                    </a:ext>
                  </a:extLst>
                </p14:cNvPr>
                <p14:cNvContentPartPr/>
                <p14:nvPr/>
              </p14:nvContentPartPr>
              <p14:xfrm>
                <a:off x="11222334" y="1616386"/>
                <a:ext cx="291960" cy="98892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D78D42D-039F-EF13-8DA6-0B5993D6B4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213694" y="1607746"/>
                  <a:ext cx="309600" cy="100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BCB414B0-0B56-4654-14EC-D6BD1C6B788B}"/>
                  </a:ext>
                </a:extLst>
              </p14:cNvPr>
              <p14:cNvContentPartPr/>
              <p14:nvPr/>
            </p14:nvContentPartPr>
            <p14:xfrm>
              <a:off x="9403974" y="1708186"/>
              <a:ext cx="348840" cy="722520"/>
            </p14:xfrm>
          </p:contentPart>
        </mc:Choice>
        <mc:Fallback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BCB414B0-0B56-4654-14EC-D6BD1C6B788B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9395334" y="1699546"/>
                <a:ext cx="366480" cy="74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A433FC2E-368A-F117-3217-89DE4F8F60FE}"/>
              </a:ext>
            </a:extLst>
          </p:cNvPr>
          <p:cNvGrpSpPr/>
          <p:nvPr/>
        </p:nvGrpSpPr>
        <p:grpSpPr>
          <a:xfrm>
            <a:off x="6241734" y="4326466"/>
            <a:ext cx="385200" cy="315000"/>
            <a:chOff x="6241734" y="4326466"/>
            <a:chExt cx="385200" cy="31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A3E9484-7B9F-2F27-AE27-9B5686E08466}"/>
                    </a:ext>
                  </a:extLst>
                </p14:cNvPr>
                <p14:cNvContentPartPr/>
                <p14:nvPr/>
              </p14:nvContentPartPr>
              <p14:xfrm>
                <a:off x="6271614" y="4326466"/>
                <a:ext cx="355320" cy="7488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A3E9484-7B9F-2F27-AE27-9B5686E0846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62614" y="4317466"/>
                  <a:ext cx="37296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BFF6521-BBAE-9352-E396-4F994896F949}"/>
                    </a:ext>
                  </a:extLst>
                </p14:cNvPr>
                <p14:cNvContentPartPr/>
                <p14:nvPr/>
              </p14:nvContentPartPr>
              <p14:xfrm>
                <a:off x="6241734" y="4588186"/>
                <a:ext cx="282240" cy="5328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BFF6521-BBAE-9352-E396-4F994896F94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233094" y="4579546"/>
                  <a:ext cx="29988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DCE00186-9AE7-B11D-645B-E6CA7DAC8409}"/>
              </a:ext>
            </a:extLst>
          </p:cNvPr>
          <p:cNvGrpSpPr/>
          <p:nvPr/>
        </p:nvGrpSpPr>
        <p:grpSpPr>
          <a:xfrm>
            <a:off x="6944094" y="3387946"/>
            <a:ext cx="2084040" cy="1415520"/>
            <a:chOff x="6944094" y="3387946"/>
            <a:chExt cx="2084040" cy="14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D23CCC3-FF85-CAB9-8010-7AC932C5C1A1}"/>
                    </a:ext>
                  </a:extLst>
                </p14:cNvPr>
                <p14:cNvContentPartPr/>
                <p14:nvPr/>
              </p14:nvContentPartPr>
              <p14:xfrm>
                <a:off x="6976854" y="4138546"/>
                <a:ext cx="173160" cy="2660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D23CCC3-FF85-CAB9-8010-7AC932C5C1A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67854" y="4129906"/>
                  <a:ext cx="1908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E54B0F-175C-7906-55E7-7B21A498DD7D}"/>
                    </a:ext>
                  </a:extLst>
                </p14:cNvPr>
                <p14:cNvContentPartPr/>
                <p14:nvPr/>
              </p14:nvContentPartPr>
              <p14:xfrm>
                <a:off x="7166574" y="4091386"/>
                <a:ext cx="78120" cy="7120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E54B0F-175C-7906-55E7-7B21A498DD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157574" y="4082746"/>
                  <a:ext cx="95760" cy="72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E14BE7A-A8D4-C3D4-30EF-4B6A94D88329}"/>
                    </a:ext>
                  </a:extLst>
                </p14:cNvPr>
                <p14:cNvContentPartPr/>
                <p14:nvPr/>
              </p14:nvContentPartPr>
              <p14:xfrm>
                <a:off x="7255854" y="3851986"/>
                <a:ext cx="232200" cy="29664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E14BE7A-A8D4-C3D4-30EF-4B6A94D8832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246854" y="3843346"/>
                  <a:ext cx="2498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52EC100-C2AE-B694-8BF7-D1117902F20D}"/>
                    </a:ext>
                  </a:extLst>
                </p14:cNvPr>
                <p14:cNvContentPartPr/>
                <p14:nvPr/>
              </p14:nvContentPartPr>
              <p14:xfrm>
                <a:off x="7454574" y="4377946"/>
                <a:ext cx="281880" cy="2808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52EC100-C2AE-B694-8BF7-D1117902F20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445574" y="4368946"/>
                  <a:ext cx="2995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CC7E1BA-42BC-1E8E-473E-E27CF789C96F}"/>
                    </a:ext>
                  </a:extLst>
                </p14:cNvPr>
                <p14:cNvContentPartPr/>
                <p14:nvPr/>
              </p14:nvContentPartPr>
              <p14:xfrm>
                <a:off x="7926534" y="4115146"/>
                <a:ext cx="93600" cy="399600"/>
              </p14:xfrm>
            </p:contentPart>
          </mc:Choice>
          <mc:Fallback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CC7E1BA-42BC-1E8E-473E-E27CF789C96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917894" y="4106506"/>
                  <a:ext cx="1112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2C9C3F16-48A1-9CBF-DED0-357D49FB61CC}"/>
                    </a:ext>
                  </a:extLst>
                </p14:cNvPr>
                <p14:cNvContentPartPr/>
                <p14:nvPr/>
              </p14:nvContentPartPr>
              <p14:xfrm>
                <a:off x="7813854" y="4174906"/>
                <a:ext cx="283680" cy="425880"/>
              </p14:xfrm>
            </p:contentPart>
          </mc:Choice>
          <mc:Fallback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2C9C3F16-48A1-9CBF-DED0-357D49FB61C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804854" y="4166266"/>
                  <a:ext cx="30132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A8813941-0535-CC6C-0EC4-E10EB4B41796}"/>
                    </a:ext>
                  </a:extLst>
                </p14:cNvPr>
                <p14:cNvContentPartPr/>
                <p14:nvPr/>
              </p14:nvContentPartPr>
              <p14:xfrm>
                <a:off x="8217774" y="4031986"/>
                <a:ext cx="117720" cy="598320"/>
              </p14:xfrm>
            </p:contentPart>
          </mc:Choice>
          <mc:Fallback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A8813941-0535-CC6C-0EC4-E10EB4B417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209134" y="4022986"/>
                  <a:ext cx="13536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E0FEC8C-5AB3-0AF1-12C3-0FDC2F161713}"/>
                    </a:ext>
                  </a:extLst>
                </p14:cNvPr>
                <p14:cNvContentPartPr/>
                <p14:nvPr/>
              </p14:nvContentPartPr>
              <p14:xfrm>
                <a:off x="8298054" y="4397386"/>
                <a:ext cx="222480" cy="756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E0FEC8C-5AB3-0AF1-12C3-0FDC2F1617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289054" y="4388386"/>
                  <a:ext cx="240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A2AD1F2-C634-7999-9195-7C5EC78DF6B9}"/>
                    </a:ext>
                  </a:extLst>
                </p14:cNvPr>
                <p14:cNvContentPartPr/>
                <p14:nvPr/>
              </p14:nvContentPartPr>
              <p14:xfrm>
                <a:off x="8563014" y="4157626"/>
                <a:ext cx="103320" cy="353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A2AD1F2-C634-7999-9195-7C5EC78DF6B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554014" y="4148626"/>
                  <a:ext cx="1209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C0688FE-22D0-9797-C816-DEEA61CD3201}"/>
                    </a:ext>
                  </a:extLst>
                </p14:cNvPr>
                <p14:cNvContentPartPr/>
                <p14:nvPr/>
              </p14:nvContentPartPr>
              <p14:xfrm>
                <a:off x="8506134" y="4195066"/>
                <a:ext cx="244440" cy="3657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C0688FE-22D0-9797-C816-DEEA61CD32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497134" y="4186426"/>
                  <a:ext cx="2620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8E481D-A1F6-B83D-6061-B8B34599547C}"/>
                    </a:ext>
                  </a:extLst>
                </p14:cNvPr>
                <p14:cNvContentPartPr/>
                <p14:nvPr/>
              </p14:nvContentPartPr>
              <p14:xfrm>
                <a:off x="8723934" y="4023706"/>
                <a:ext cx="136440" cy="58140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8E481D-A1F6-B83D-6061-B8B34599547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714934" y="4015066"/>
                  <a:ext cx="154080" cy="59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8AA0B63-F4F3-02B9-DA5B-2E129A1C4DC6}"/>
                    </a:ext>
                  </a:extLst>
                </p14:cNvPr>
                <p14:cNvContentPartPr/>
                <p14:nvPr/>
              </p14:nvContentPartPr>
              <p14:xfrm>
                <a:off x="7972974" y="3562906"/>
                <a:ext cx="4320" cy="2887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8AA0B63-F4F3-02B9-DA5B-2E129A1C4DC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7963974" y="3553906"/>
                  <a:ext cx="2196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50A42CC-7734-33A2-9FCB-9A1C4A95ABDF}"/>
                    </a:ext>
                  </a:extLst>
                </p14:cNvPr>
                <p14:cNvContentPartPr/>
                <p14:nvPr/>
              </p14:nvContentPartPr>
              <p14:xfrm>
                <a:off x="7838334" y="3710506"/>
                <a:ext cx="314640" cy="3492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50A42CC-7734-33A2-9FCB-9A1C4A95ABD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7829334" y="3701506"/>
                  <a:ext cx="332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67C833-9CE2-E861-5255-7B2F96340B64}"/>
                    </a:ext>
                  </a:extLst>
                </p14:cNvPr>
                <p14:cNvContentPartPr/>
                <p14:nvPr/>
              </p14:nvContentPartPr>
              <p14:xfrm>
                <a:off x="8243334" y="3560746"/>
                <a:ext cx="83160" cy="2419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67C833-9CE2-E861-5255-7B2F96340B6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234694" y="3552106"/>
                  <a:ext cx="100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35B5BC-8E3A-6D38-F788-5B65B0EDD0D0}"/>
                    </a:ext>
                  </a:extLst>
                </p14:cNvPr>
                <p14:cNvContentPartPr/>
                <p14:nvPr/>
              </p14:nvContentPartPr>
              <p14:xfrm>
                <a:off x="8237934" y="3575866"/>
                <a:ext cx="134640" cy="25380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35B5BC-8E3A-6D38-F788-5B65B0EDD0D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8229294" y="3567226"/>
                  <a:ext cx="152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8589247-DA2C-4D46-3E6D-7913C006EA60}"/>
                    </a:ext>
                  </a:extLst>
                </p14:cNvPr>
                <p14:cNvContentPartPr/>
                <p14:nvPr/>
              </p14:nvContentPartPr>
              <p14:xfrm>
                <a:off x="8314614" y="3387946"/>
                <a:ext cx="196560" cy="24300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8589247-DA2C-4D46-3E6D-7913C006EA6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305974" y="3379306"/>
                  <a:ext cx="2142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D9C193B-7104-3222-7CBA-4DDCC59F5453}"/>
                    </a:ext>
                  </a:extLst>
                </p14:cNvPr>
                <p14:cNvContentPartPr/>
                <p14:nvPr/>
              </p14:nvContentPartPr>
              <p14:xfrm>
                <a:off x="6944094" y="4650826"/>
                <a:ext cx="2084040" cy="705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D9C193B-7104-3222-7CBA-4DDCC59F545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935094" y="4642186"/>
                  <a:ext cx="21016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6493E936-3450-8B80-C09B-3E09FAE2C1B2}"/>
              </a:ext>
            </a:extLst>
          </p:cNvPr>
          <p:cNvGrpSpPr/>
          <p:nvPr/>
        </p:nvGrpSpPr>
        <p:grpSpPr>
          <a:xfrm>
            <a:off x="7909254" y="4798426"/>
            <a:ext cx="423360" cy="591480"/>
            <a:chOff x="7909254" y="4798426"/>
            <a:chExt cx="423360" cy="591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F4C2C25-ACF1-6B77-7640-F03FEBFBA200}"/>
                    </a:ext>
                  </a:extLst>
                </p14:cNvPr>
                <p14:cNvContentPartPr/>
                <p14:nvPr/>
              </p14:nvContentPartPr>
              <p14:xfrm>
                <a:off x="7909254" y="4926946"/>
                <a:ext cx="144360" cy="2462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F4C2C25-ACF1-6B77-7640-F03FEBFBA20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900614" y="4918306"/>
                  <a:ext cx="1620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8ABC4EA-098B-6599-30A7-0DDA89E821B5}"/>
                    </a:ext>
                  </a:extLst>
                </p14:cNvPr>
                <p14:cNvContentPartPr/>
                <p14:nvPr/>
              </p14:nvContentPartPr>
              <p14:xfrm>
                <a:off x="8074134" y="4937026"/>
                <a:ext cx="41040" cy="4528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8ABC4EA-098B-6599-30A7-0DDA89E821B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065134" y="4928026"/>
                  <a:ext cx="5868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86C876B-221D-7E5A-F4AF-6759CE9878DB}"/>
                    </a:ext>
                  </a:extLst>
                </p14:cNvPr>
                <p14:cNvContentPartPr/>
                <p14:nvPr/>
              </p14:nvContentPartPr>
              <p14:xfrm>
                <a:off x="8209494" y="4798426"/>
                <a:ext cx="123120" cy="27180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86C876B-221D-7E5A-F4AF-6759CE9878D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00854" y="4789426"/>
                  <a:ext cx="14076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8BE2150B-D670-D21B-0AE7-02C61549D2A1}"/>
              </a:ext>
            </a:extLst>
          </p:cNvPr>
          <p:cNvGrpSpPr/>
          <p:nvPr/>
        </p:nvGrpSpPr>
        <p:grpSpPr>
          <a:xfrm>
            <a:off x="9078894" y="3879346"/>
            <a:ext cx="1502280" cy="1315800"/>
            <a:chOff x="9078894" y="3879346"/>
            <a:chExt cx="1502280" cy="13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7B43478-0A91-FB5E-800A-B0B5A73CC6B8}"/>
                    </a:ext>
                  </a:extLst>
                </p14:cNvPr>
                <p14:cNvContentPartPr/>
                <p14:nvPr/>
              </p14:nvContentPartPr>
              <p14:xfrm>
                <a:off x="9103734" y="4438786"/>
                <a:ext cx="143280" cy="4680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7B43478-0A91-FB5E-800A-B0B5A73CC6B8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9094734" y="4430146"/>
                  <a:ext cx="1609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EB45515-AA63-B0EB-0B04-C3B22A22DA27}"/>
                    </a:ext>
                  </a:extLst>
                </p14:cNvPr>
                <p14:cNvContentPartPr/>
                <p14:nvPr/>
              </p14:nvContentPartPr>
              <p14:xfrm>
                <a:off x="9078894" y="4691506"/>
                <a:ext cx="201600" cy="1152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EB45515-AA63-B0EB-0B04-C3B22A22DA2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069894" y="4682506"/>
                  <a:ext cx="21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0AECCA2-5D38-EDB4-7FC8-B90415412810}"/>
                    </a:ext>
                  </a:extLst>
                </p14:cNvPr>
                <p14:cNvContentPartPr/>
                <p14:nvPr/>
              </p14:nvContentPartPr>
              <p14:xfrm>
                <a:off x="9577134" y="4166266"/>
                <a:ext cx="177480" cy="30312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0AECCA2-5D38-EDB4-7FC8-B9041541281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568494" y="4157626"/>
                  <a:ext cx="1951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977CCE9-B2D1-D8C6-F1C6-2C7FF21630E4}"/>
                    </a:ext>
                  </a:extLst>
                </p14:cNvPr>
                <p14:cNvContentPartPr/>
                <p14:nvPr/>
              </p14:nvContentPartPr>
              <p14:xfrm>
                <a:off x="9554454" y="4165186"/>
                <a:ext cx="208080" cy="2880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977CCE9-B2D1-D8C6-F1C6-2C7FF21630E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545454" y="4156546"/>
                  <a:ext cx="22572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BC3D522-A7EF-848B-56D1-8812E377AF35}"/>
                    </a:ext>
                  </a:extLst>
                </p14:cNvPr>
                <p14:cNvContentPartPr/>
                <p14:nvPr/>
              </p14:nvContentPartPr>
              <p14:xfrm>
                <a:off x="9774054" y="3879346"/>
                <a:ext cx="203040" cy="27252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BC3D522-A7EF-848B-56D1-8812E377AF3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65414" y="3870346"/>
                  <a:ext cx="2206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6C1479C-1C32-7298-884D-4704B2939510}"/>
                    </a:ext>
                  </a:extLst>
                </p14:cNvPr>
                <p14:cNvContentPartPr/>
                <p14:nvPr/>
              </p14:nvContentPartPr>
              <p14:xfrm>
                <a:off x="10053414" y="4161586"/>
                <a:ext cx="20520" cy="25596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6C1479C-1C32-7298-884D-4704B293951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044774" y="4152946"/>
                  <a:ext cx="3816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CF280CB-97D8-428F-0E4F-CA38F2258AE1}"/>
                    </a:ext>
                  </a:extLst>
                </p14:cNvPr>
                <p14:cNvContentPartPr/>
                <p14:nvPr/>
              </p14:nvContentPartPr>
              <p14:xfrm>
                <a:off x="9937854" y="4317106"/>
                <a:ext cx="229680" cy="1080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CF280CB-97D8-428F-0E4F-CA38F2258AE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929214" y="4308466"/>
                  <a:ext cx="247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2BDCA44-2685-5E5B-D217-DCCF17B15060}"/>
                    </a:ext>
                  </a:extLst>
                </p14:cNvPr>
                <p14:cNvContentPartPr/>
                <p14:nvPr/>
              </p14:nvContentPartPr>
              <p14:xfrm>
                <a:off x="10197054" y="4190386"/>
                <a:ext cx="106920" cy="16452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2BDCA44-2685-5E5B-D217-DCCF17B1506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88054" y="4181746"/>
                  <a:ext cx="124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3AFB040-117F-F1AE-DC4E-D771A0E10BED}"/>
                    </a:ext>
                  </a:extLst>
                </p14:cNvPr>
                <p14:cNvContentPartPr/>
                <p14:nvPr/>
              </p14:nvContentPartPr>
              <p14:xfrm>
                <a:off x="10307214" y="4200106"/>
                <a:ext cx="19800" cy="4352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3AFB040-117F-F1AE-DC4E-D771A0E10BE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98214" y="4191106"/>
                  <a:ext cx="3744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FE4C1AB-F2B7-4391-79FE-DF07950E819F}"/>
                    </a:ext>
                  </a:extLst>
                </p14:cNvPr>
                <p14:cNvContentPartPr/>
                <p14:nvPr/>
              </p14:nvContentPartPr>
              <p14:xfrm>
                <a:off x="10294254" y="3922906"/>
                <a:ext cx="202320" cy="28260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FE4C1AB-F2B7-4391-79FE-DF07950E819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285254" y="3913906"/>
                  <a:ext cx="21996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24FFE0E-38EC-3A2D-4E30-970F65DF7D98}"/>
                    </a:ext>
                  </a:extLst>
                </p14:cNvPr>
                <p14:cNvContentPartPr/>
                <p14:nvPr/>
              </p14:nvContentPartPr>
              <p14:xfrm>
                <a:off x="9536094" y="4507906"/>
                <a:ext cx="1045080" cy="892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24FFE0E-38EC-3A2D-4E30-970F65DF7D9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527454" y="4498906"/>
                  <a:ext cx="1062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8A9E819E-A26E-D747-4573-C4FB0AFD77CF}"/>
                    </a:ext>
                  </a:extLst>
                </p14:cNvPr>
                <p14:cNvContentPartPr/>
                <p14:nvPr/>
              </p14:nvContentPartPr>
              <p14:xfrm>
                <a:off x="9767574" y="4764226"/>
                <a:ext cx="205920" cy="1713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8A9E819E-A26E-D747-4573-C4FB0AFD77CF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758934" y="4755586"/>
                  <a:ext cx="2235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7ECDEEA-9755-14E4-9AA5-F6F507A83158}"/>
                    </a:ext>
                  </a:extLst>
                </p14:cNvPr>
                <p14:cNvContentPartPr/>
                <p14:nvPr/>
              </p14:nvContentPartPr>
              <p14:xfrm>
                <a:off x="9990054" y="4766026"/>
                <a:ext cx="20520" cy="42912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7ECDEEA-9755-14E4-9AA5-F6F507A8315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981054" y="4757386"/>
                  <a:ext cx="381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E83258E-817D-6387-8154-24978CD353F0}"/>
                    </a:ext>
                  </a:extLst>
                </p14:cNvPr>
                <p14:cNvContentPartPr/>
                <p14:nvPr/>
              </p14:nvContentPartPr>
              <p14:xfrm>
                <a:off x="10067094" y="4653706"/>
                <a:ext cx="168120" cy="22248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E83258E-817D-6387-8154-24978CD353F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058094" y="4645066"/>
                  <a:ext cx="185760" cy="24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3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71689B58-EE3C-1BD4-5C9C-C5253150216A}"/>
                  </a:ext>
                </a:extLst>
              </p14:cNvPr>
              <p14:cNvContentPartPr/>
              <p14:nvPr/>
            </p14:nvContentPartPr>
            <p14:xfrm>
              <a:off x="9160614" y="3632386"/>
              <a:ext cx="1547640" cy="1837800"/>
            </p14:xfrm>
          </p:contentPart>
        </mc:Choice>
        <mc:Fallback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71689B58-EE3C-1BD4-5C9C-C5253150216A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151614" y="3623746"/>
                <a:ext cx="1565280" cy="18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0EBD28A0-789B-C8BA-9344-D21EB885A020}"/>
              </a:ext>
            </a:extLst>
          </p:cNvPr>
          <p:cNvGrpSpPr/>
          <p:nvPr/>
        </p:nvGrpSpPr>
        <p:grpSpPr>
          <a:xfrm>
            <a:off x="10847214" y="3945946"/>
            <a:ext cx="1155600" cy="1155600"/>
            <a:chOff x="10847214" y="3945946"/>
            <a:chExt cx="1155600" cy="11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E7801B5E-3F24-AAF0-BACD-0B54B67CBC88}"/>
                    </a:ext>
                  </a:extLst>
                </p14:cNvPr>
                <p14:cNvContentPartPr/>
                <p14:nvPr/>
              </p14:nvContentPartPr>
              <p14:xfrm>
                <a:off x="10847214" y="4354546"/>
                <a:ext cx="156960" cy="3312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E7801B5E-3F24-AAF0-BACD-0B54B67CBC88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38214" y="4345546"/>
                  <a:ext cx="1746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605B81DE-612C-A273-19E1-923B11060A4C}"/>
                    </a:ext>
                  </a:extLst>
                </p14:cNvPr>
                <p14:cNvContentPartPr/>
                <p14:nvPr/>
              </p14:nvContentPartPr>
              <p14:xfrm>
                <a:off x="10899414" y="4492066"/>
                <a:ext cx="151920" cy="2664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605B81DE-612C-A273-19E1-923B11060A4C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90414" y="4483426"/>
                  <a:ext cx="169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1DE9235-BB5B-4FAB-F949-E2AB0364FAC4}"/>
                    </a:ext>
                  </a:extLst>
                </p14:cNvPr>
                <p14:cNvContentPartPr/>
                <p14:nvPr/>
              </p14:nvContentPartPr>
              <p14:xfrm>
                <a:off x="11349774" y="3945946"/>
                <a:ext cx="252000" cy="378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1DE9235-BB5B-4FAB-F949-E2AB0364FAC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340774" y="3937306"/>
                  <a:ext cx="26964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E879E20-9229-9AB8-3818-47B370540EF8}"/>
                    </a:ext>
                  </a:extLst>
                </p14:cNvPr>
                <p14:cNvContentPartPr/>
                <p14:nvPr/>
              </p14:nvContentPartPr>
              <p14:xfrm>
                <a:off x="11648214" y="3969346"/>
                <a:ext cx="194760" cy="32904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E879E20-9229-9AB8-3818-47B370540EF8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639574" y="3960706"/>
                  <a:ext cx="21240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2885078-7A48-4705-17C5-70A904539AA4}"/>
                    </a:ext>
                  </a:extLst>
                </p14:cNvPr>
                <p14:cNvContentPartPr/>
                <p14:nvPr/>
              </p14:nvContentPartPr>
              <p14:xfrm>
                <a:off x="11722734" y="3970786"/>
                <a:ext cx="246600" cy="6516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2885078-7A48-4705-17C5-70A904539AA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713734" y="3961786"/>
                  <a:ext cx="2642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269C042-9D21-E523-09E3-A5903079588D}"/>
                    </a:ext>
                  </a:extLst>
                </p14:cNvPr>
                <p14:cNvContentPartPr/>
                <p14:nvPr/>
              </p14:nvContentPartPr>
              <p14:xfrm>
                <a:off x="11306574" y="4465786"/>
                <a:ext cx="696240" cy="7452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269C042-9D21-E523-09E3-A5903079588D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97934" y="4457146"/>
                  <a:ext cx="713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1E947C2-E544-6E91-0E99-A03987952F17}"/>
                    </a:ext>
                  </a:extLst>
                </p14:cNvPr>
                <p14:cNvContentPartPr/>
                <p14:nvPr/>
              </p14:nvContentPartPr>
              <p14:xfrm>
                <a:off x="11537694" y="4681426"/>
                <a:ext cx="115920" cy="162360"/>
              </p14:xfrm>
            </p:contentPart>
          </mc:Choice>
          <mc:Fallback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1E947C2-E544-6E91-0E99-A03987952F1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529054" y="4672426"/>
                  <a:ext cx="133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B9B6773-ADB6-9896-055E-B8780049BAD2}"/>
                    </a:ext>
                  </a:extLst>
                </p14:cNvPr>
                <p14:cNvContentPartPr/>
                <p14:nvPr/>
              </p14:nvContentPartPr>
              <p14:xfrm>
                <a:off x="11642814" y="4685746"/>
                <a:ext cx="28080" cy="4158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B9B6773-ADB6-9896-055E-B8780049BAD2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633814" y="4676746"/>
                  <a:ext cx="4572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F6562F0-ADB7-C81E-3AF1-5D77310500C6}"/>
                    </a:ext>
                  </a:extLst>
                </p14:cNvPr>
                <p14:cNvContentPartPr/>
                <p14:nvPr/>
              </p14:nvContentPartPr>
              <p14:xfrm>
                <a:off x="11724534" y="4614466"/>
                <a:ext cx="113400" cy="21816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F6562F0-ADB7-C81E-3AF1-5D77310500C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715534" y="4605466"/>
                  <a:ext cx="1310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DCC79E87-AA24-DF3D-DF5F-04E0E69998A2}"/>
              </a:ext>
            </a:extLst>
          </p:cNvPr>
          <p:cNvGrpSpPr/>
          <p:nvPr/>
        </p:nvGrpSpPr>
        <p:grpSpPr>
          <a:xfrm>
            <a:off x="11375694" y="5266066"/>
            <a:ext cx="173880" cy="443160"/>
            <a:chOff x="11375694" y="5266066"/>
            <a:chExt cx="17388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F475359-A7C1-AC51-024F-2C8DB39D3447}"/>
                    </a:ext>
                  </a:extLst>
                </p14:cNvPr>
                <p14:cNvContentPartPr/>
                <p14:nvPr/>
              </p14:nvContentPartPr>
              <p14:xfrm>
                <a:off x="11381094" y="5408266"/>
                <a:ext cx="140040" cy="3009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F475359-A7C1-AC51-024F-2C8DB39D34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372454" y="5399626"/>
                  <a:ext cx="157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8E1B244-2EAA-F966-F4F5-44196557BC02}"/>
                    </a:ext>
                  </a:extLst>
                </p14:cNvPr>
                <p14:cNvContentPartPr/>
                <p14:nvPr/>
              </p14:nvContentPartPr>
              <p14:xfrm>
                <a:off x="11375694" y="5266066"/>
                <a:ext cx="173880" cy="22356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8E1B244-2EAA-F966-F4F5-44196557BC02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1367054" y="5257426"/>
                  <a:ext cx="191520" cy="24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354B0A9B-AEB6-389B-5FC1-FFA2E40F29EF}"/>
              </a:ext>
            </a:extLst>
          </p:cNvPr>
          <p:cNvGrpSpPr/>
          <p:nvPr/>
        </p:nvGrpSpPr>
        <p:grpSpPr>
          <a:xfrm>
            <a:off x="9290574" y="5897146"/>
            <a:ext cx="1900080" cy="527400"/>
            <a:chOff x="9290574" y="5897146"/>
            <a:chExt cx="1900080" cy="52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BAB7331E-B9CF-0700-95E4-A28B38514F3F}"/>
                    </a:ext>
                  </a:extLst>
                </p14:cNvPr>
                <p14:cNvContentPartPr/>
                <p14:nvPr/>
              </p14:nvContentPartPr>
              <p14:xfrm>
                <a:off x="9290574" y="5907946"/>
                <a:ext cx="153360" cy="3391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BAB7331E-B9CF-0700-95E4-A28B38514F3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281574" y="5899306"/>
                  <a:ext cx="1710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0F5373E5-1E9E-C783-889F-60940CC9E910}"/>
                    </a:ext>
                  </a:extLst>
                </p14:cNvPr>
                <p14:cNvContentPartPr/>
                <p14:nvPr/>
              </p14:nvContentPartPr>
              <p14:xfrm>
                <a:off x="9463374" y="6128626"/>
                <a:ext cx="63720" cy="9216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0F5373E5-1E9E-C783-889F-60940CC9E910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454734" y="6119626"/>
                  <a:ext cx="81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038A3D2-9FEC-8FFC-B201-B2F4142832FD}"/>
                    </a:ext>
                  </a:extLst>
                </p14:cNvPr>
                <p14:cNvContentPartPr/>
                <p14:nvPr/>
              </p14:nvContentPartPr>
              <p14:xfrm>
                <a:off x="9496494" y="5897146"/>
                <a:ext cx="23040" cy="48276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038A3D2-9FEC-8FFC-B201-B2F4142832F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487854" y="5888146"/>
                  <a:ext cx="40680" cy="50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6DE0774-934F-3E4C-B6F9-886E0642D6AC}"/>
                    </a:ext>
                  </a:extLst>
                </p14:cNvPr>
                <p14:cNvContentPartPr/>
                <p14:nvPr/>
              </p14:nvContentPartPr>
              <p14:xfrm>
                <a:off x="9560214" y="6027106"/>
                <a:ext cx="174600" cy="18828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6DE0774-934F-3E4C-B6F9-886E0642D6A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51214" y="6018466"/>
                  <a:ext cx="1922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507F89B7-678F-A94E-6EB2-1FAB4E42DB5C}"/>
                    </a:ext>
                  </a:extLst>
                </p14:cNvPr>
                <p14:cNvContentPartPr/>
                <p14:nvPr/>
              </p14:nvContentPartPr>
              <p14:xfrm>
                <a:off x="9907614" y="6000466"/>
                <a:ext cx="112320" cy="18792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507F89B7-678F-A94E-6EB2-1FAB4E42DB5C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98974" y="5991826"/>
                  <a:ext cx="129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3926C465-F304-F4F8-3D6B-FBB8710680B6}"/>
                    </a:ext>
                  </a:extLst>
                </p14:cNvPr>
                <p14:cNvContentPartPr/>
                <p14:nvPr/>
              </p14:nvContentPartPr>
              <p14:xfrm>
                <a:off x="9870534" y="6007306"/>
                <a:ext cx="141840" cy="21780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3926C465-F304-F4F8-3D6B-FBB8710680B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61894" y="5998306"/>
                  <a:ext cx="159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4A17A785-DF82-C898-91F2-9B958ED29212}"/>
                    </a:ext>
                  </a:extLst>
                </p14:cNvPr>
                <p14:cNvContentPartPr/>
                <p14:nvPr/>
              </p14:nvContentPartPr>
              <p14:xfrm>
                <a:off x="10001574" y="5903626"/>
                <a:ext cx="119520" cy="121320"/>
              </p14:xfrm>
            </p:contentPart>
          </mc:Choice>
          <mc:Fallback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4A17A785-DF82-C898-91F2-9B958ED2921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992934" y="5894626"/>
                  <a:ext cx="1371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DC82FB8-D6CA-D00A-6AB8-C666BF565F00}"/>
                    </a:ext>
                  </a:extLst>
                </p14:cNvPr>
                <p14:cNvContentPartPr/>
                <p14:nvPr/>
              </p14:nvContentPartPr>
              <p14:xfrm>
                <a:off x="10157814" y="6110266"/>
                <a:ext cx="157320" cy="31680"/>
              </p14:xfrm>
            </p:contentPart>
          </mc:Choice>
          <mc:Fallback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DC82FB8-D6CA-D00A-6AB8-C666BF565F0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149174" y="6101626"/>
                  <a:ext cx="1749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536F50A-3A1E-9695-B148-23951C1779CA}"/>
                    </a:ext>
                  </a:extLst>
                </p14:cNvPr>
                <p14:cNvContentPartPr/>
                <p14:nvPr/>
              </p14:nvContentPartPr>
              <p14:xfrm>
                <a:off x="10245654" y="6058786"/>
                <a:ext cx="33840" cy="146880"/>
              </p14:xfrm>
            </p:contentPart>
          </mc:Choice>
          <mc:Fallback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536F50A-3A1E-9695-B148-23951C1779C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237014" y="6050146"/>
                  <a:ext cx="51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5B02C296-4F4C-44CE-A400-4E674AC41957}"/>
                    </a:ext>
                  </a:extLst>
                </p14:cNvPr>
                <p14:cNvContentPartPr/>
                <p14:nvPr/>
              </p14:nvContentPartPr>
              <p14:xfrm>
                <a:off x="10326294" y="6048706"/>
                <a:ext cx="76320" cy="135000"/>
              </p14:xfrm>
            </p:contentPart>
          </mc:Choice>
          <mc:Fallback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5B02C296-4F4C-44CE-A400-4E674AC41957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317294" y="6040066"/>
                  <a:ext cx="939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73090F4C-D816-B48A-18EA-4A2AAC57D43B}"/>
                    </a:ext>
                  </a:extLst>
                </p14:cNvPr>
                <p14:cNvContentPartPr/>
                <p14:nvPr/>
              </p14:nvContentPartPr>
              <p14:xfrm>
                <a:off x="10462374" y="6048346"/>
                <a:ext cx="20520" cy="376200"/>
              </p14:xfrm>
            </p:contentPart>
          </mc:Choice>
          <mc:Fallback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73090F4C-D816-B48A-18EA-4A2AAC57D43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453734" y="6039346"/>
                  <a:ext cx="3816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5E6F5A9D-FF98-FC8B-D2A5-071185063B4A}"/>
                    </a:ext>
                  </a:extLst>
                </p14:cNvPr>
                <p14:cNvContentPartPr/>
                <p14:nvPr/>
              </p14:nvContentPartPr>
              <p14:xfrm>
                <a:off x="10501614" y="5934226"/>
                <a:ext cx="108360" cy="156240"/>
              </p14:xfrm>
            </p:contentPart>
          </mc:Choice>
          <mc:Fallback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5E6F5A9D-FF98-FC8B-D2A5-071185063B4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0492614" y="5925586"/>
                  <a:ext cx="126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79F0580-D00C-603F-792A-0775492D4E13}"/>
                    </a:ext>
                  </a:extLst>
                </p14:cNvPr>
                <p14:cNvContentPartPr/>
                <p14:nvPr/>
              </p14:nvContentPartPr>
              <p14:xfrm>
                <a:off x="10634094" y="6154906"/>
                <a:ext cx="129240" cy="22320"/>
              </p14:xfrm>
            </p:contentPart>
          </mc:Choice>
          <mc:Fallback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79F0580-D00C-603F-792A-0775492D4E1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625454" y="6146266"/>
                  <a:ext cx="1468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8E5120AE-C7AD-7E35-D0E9-C01CCDEC4371}"/>
                    </a:ext>
                  </a:extLst>
                </p14:cNvPr>
                <p14:cNvContentPartPr/>
                <p14:nvPr/>
              </p14:nvContentPartPr>
              <p14:xfrm>
                <a:off x="10708974" y="6195226"/>
                <a:ext cx="67680" cy="13680"/>
              </p14:xfrm>
            </p:contentPart>
          </mc:Choice>
          <mc:Fallback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8E5120AE-C7AD-7E35-D0E9-C01CCDEC437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699974" y="6186226"/>
                  <a:ext cx="85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251EA278-405F-7F6A-D757-8A4FA291E5EB}"/>
                    </a:ext>
                  </a:extLst>
                </p14:cNvPr>
                <p14:cNvContentPartPr/>
                <p14:nvPr/>
              </p14:nvContentPartPr>
              <p14:xfrm>
                <a:off x="10819134" y="5988586"/>
                <a:ext cx="179280" cy="236160"/>
              </p14:xfrm>
            </p:contentPart>
          </mc:Choice>
          <mc:Fallback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251EA278-405F-7F6A-D757-8A4FA291E5E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810494" y="5979946"/>
                  <a:ext cx="1969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BEC6E0A7-D5E1-BA14-EAAA-0B0D66174E9E}"/>
                    </a:ext>
                  </a:extLst>
                </p14:cNvPr>
                <p14:cNvContentPartPr/>
                <p14:nvPr/>
              </p14:nvContentPartPr>
              <p14:xfrm>
                <a:off x="11022534" y="5963746"/>
                <a:ext cx="165960" cy="255240"/>
              </p14:xfrm>
            </p:contentPart>
          </mc:Choice>
          <mc:Fallback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BEC6E0A7-D5E1-BA14-EAAA-0B0D66174E9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1013534" y="5954746"/>
                  <a:ext cx="183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D8BCFA1A-CE86-67EE-5A3B-0E14F18C011D}"/>
                    </a:ext>
                  </a:extLst>
                </p14:cNvPr>
                <p14:cNvContentPartPr/>
                <p14:nvPr/>
              </p14:nvContentPartPr>
              <p14:xfrm>
                <a:off x="11043414" y="5937466"/>
                <a:ext cx="147240" cy="10080"/>
              </p14:xfrm>
            </p:contentPart>
          </mc:Choice>
          <mc:Fallback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D8BCFA1A-CE86-67EE-5A3B-0E14F18C011D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1034414" y="5928826"/>
                  <a:ext cx="164880" cy="27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1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BB458606-4A09-BCDF-540A-8440BE312F5A}"/>
                  </a:ext>
                </a:extLst>
              </p14:cNvPr>
              <p14:cNvContentPartPr/>
              <p14:nvPr/>
            </p14:nvContentPartPr>
            <p14:xfrm>
              <a:off x="9250254" y="5928106"/>
              <a:ext cx="2035080" cy="377640"/>
            </p14:xfrm>
          </p:contentPart>
        </mc:Choice>
        <mc:Fallback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BB458606-4A09-BCDF-540A-8440BE312F5A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9160614" y="5748466"/>
                <a:ext cx="2214720" cy="73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3">
            <p14:nvContentPartPr>
              <p14:cNvPr id="222" name="Ink 221">
                <a:extLst>
                  <a:ext uri="{FF2B5EF4-FFF2-40B4-BE49-F238E27FC236}">
                    <a16:creationId xmlns:a16="http://schemas.microsoft.com/office/drawing/2014/main" id="{E70E6A8C-B027-C7C0-7470-8C7A30DA5AF2}"/>
                  </a:ext>
                </a:extLst>
              </p14:cNvPr>
              <p14:cNvContentPartPr/>
              <p14:nvPr/>
            </p14:nvContentPartPr>
            <p14:xfrm>
              <a:off x="4636494" y="1356466"/>
              <a:ext cx="2881800" cy="341640"/>
            </p14:xfrm>
          </p:contentPart>
        </mc:Choice>
        <mc:Fallback>
          <p:pic>
            <p:nvPicPr>
              <p:cNvPr id="222" name="Ink 221">
                <a:extLst>
                  <a:ext uri="{FF2B5EF4-FFF2-40B4-BE49-F238E27FC236}">
                    <a16:creationId xmlns:a16="http://schemas.microsoft.com/office/drawing/2014/main" id="{E70E6A8C-B027-C7C0-7470-8C7A30DA5AF2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4546494" y="1176466"/>
                <a:ext cx="3061440" cy="701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360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derivative of the following equation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blipFill>
                <a:blip r:embed="rId2"/>
                <a:stretch>
                  <a:fillRect l="-2391" t="-12308" r="-2136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B77EFEE5-7CF8-511A-3188-D6DBE0400804}"/>
              </a:ext>
            </a:extLst>
          </p:cNvPr>
          <p:cNvGrpSpPr/>
          <p:nvPr/>
        </p:nvGrpSpPr>
        <p:grpSpPr>
          <a:xfrm>
            <a:off x="1229140" y="1847997"/>
            <a:ext cx="505080" cy="730080"/>
            <a:chOff x="1229140" y="1847997"/>
            <a:chExt cx="505080" cy="730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350DC07-0C55-F6AF-1F0E-38E58FB4DD65}"/>
                    </a:ext>
                  </a:extLst>
                </p14:cNvPr>
                <p14:cNvContentPartPr/>
                <p14:nvPr/>
              </p14:nvContentPartPr>
              <p14:xfrm>
                <a:off x="1229140" y="1896237"/>
                <a:ext cx="194040" cy="68184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350DC07-0C55-F6AF-1F0E-38E58FB4DD6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20140" y="1887237"/>
                  <a:ext cx="2116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4FAB7E0-34A9-B69E-D3B1-72B9993C6B70}"/>
                    </a:ext>
                  </a:extLst>
                </p14:cNvPr>
                <p14:cNvContentPartPr/>
                <p14:nvPr/>
              </p14:nvContentPartPr>
              <p14:xfrm>
                <a:off x="1239580" y="1847997"/>
                <a:ext cx="494640" cy="60228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4FAB7E0-34A9-B69E-D3B1-72B9993C6B7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30580" y="1839357"/>
                  <a:ext cx="512280" cy="61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44FF214-A8EB-ECC9-F394-83F496461444}"/>
                  </a:ext>
                </a:extLst>
              </p14:cNvPr>
              <p14:cNvContentPartPr/>
              <p14:nvPr/>
            </p14:nvContentPartPr>
            <p14:xfrm>
              <a:off x="1775214" y="2180866"/>
              <a:ext cx="248760" cy="251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44FF214-A8EB-ECC9-F394-83F49646144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66574" y="2172226"/>
                <a:ext cx="26640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6CA44F6-B530-B021-301C-0B722B12E41E}"/>
                  </a:ext>
                </a:extLst>
              </p14:cNvPr>
              <p14:cNvContentPartPr/>
              <p14:nvPr/>
            </p14:nvContentPartPr>
            <p14:xfrm>
              <a:off x="2016414" y="2144506"/>
              <a:ext cx="244440" cy="2030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6CA44F6-B530-B021-301C-0B722B12E4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07774" y="2135866"/>
                <a:ext cx="262080" cy="22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34F29F-DFCC-14C5-A4F0-0AEE7FE7DA1D}"/>
                  </a:ext>
                </a:extLst>
              </p14:cNvPr>
              <p14:cNvContentPartPr/>
              <p14:nvPr/>
            </p14:nvContentPartPr>
            <p14:xfrm>
              <a:off x="2154654" y="1626106"/>
              <a:ext cx="382680" cy="633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34F29F-DFCC-14C5-A4F0-0AEE7FE7DA1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45654" y="1617466"/>
                <a:ext cx="40032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68F30D-B055-6577-6B8D-430D28AD4990}"/>
                  </a:ext>
                </a:extLst>
              </p14:cNvPr>
              <p14:cNvContentPartPr/>
              <p14:nvPr/>
            </p14:nvContentPartPr>
            <p14:xfrm>
              <a:off x="2768094" y="1651306"/>
              <a:ext cx="278280" cy="4550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68F30D-B055-6577-6B8D-430D28AD49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59094" y="1642306"/>
                <a:ext cx="295920" cy="47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BC6EAE-FE48-E6A5-AFC4-B47E86086473}"/>
                  </a:ext>
                </a:extLst>
              </p14:cNvPr>
              <p14:cNvContentPartPr/>
              <p14:nvPr/>
            </p14:nvContentPartPr>
            <p14:xfrm>
              <a:off x="2815254" y="1841026"/>
              <a:ext cx="196560" cy="5580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9BC6EAE-FE48-E6A5-AFC4-B47E860864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06614" y="1832026"/>
                <a:ext cx="21420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0860F3E-1593-B62E-F4FC-0DB6A0D30D55}"/>
                  </a:ext>
                </a:extLst>
              </p14:cNvPr>
              <p14:cNvContentPartPr/>
              <p14:nvPr/>
            </p14:nvContentPartPr>
            <p14:xfrm>
              <a:off x="3083814" y="1745986"/>
              <a:ext cx="186840" cy="2523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0860F3E-1593-B62E-F4FC-0DB6A0D30D5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74814" y="1737346"/>
                <a:ext cx="20448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41EA5C-7C7B-D70C-C8CC-345AF73E5D9A}"/>
                  </a:ext>
                </a:extLst>
              </p14:cNvPr>
              <p14:cNvContentPartPr/>
              <p14:nvPr/>
            </p14:nvContentPartPr>
            <p14:xfrm>
              <a:off x="2664774" y="2593066"/>
              <a:ext cx="246600" cy="38088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41EA5C-7C7B-D70C-C8CC-345AF73E5D9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56134" y="2584426"/>
                <a:ext cx="264240" cy="39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120C4E2-4FC1-77DE-71D8-B2262FAF2C52}"/>
                  </a:ext>
                </a:extLst>
              </p14:cNvPr>
              <p14:cNvContentPartPr/>
              <p14:nvPr/>
            </p14:nvContentPartPr>
            <p14:xfrm>
              <a:off x="2939814" y="2661106"/>
              <a:ext cx="208080" cy="2163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120C4E2-4FC1-77DE-71D8-B2262FAF2C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1174" y="2652466"/>
                <a:ext cx="2257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9945C51-E2D0-4C63-3247-8CA0FB3948B9}"/>
                  </a:ext>
                </a:extLst>
              </p14:cNvPr>
              <p14:cNvContentPartPr/>
              <p14:nvPr/>
            </p14:nvContentPartPr>
            <p14:xfrm>
              <a:off x="3004614" y="2386426"/>
              <a:ext cx="253440" cy="36792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9945C51-E2D0-4C63-3247-8CA0FB3948B9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95614" y="2377786"/>
                <a:ext cx="27108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B67B279-8C94-052D-9224-5193DA5267CB}"/>
                  </a:ext>
                </a:extLst>
              </p14:cNvPr>
              <p14:cNvContentPartPr/>
              <p14:nvPr/>
            </p14:nvContentPartPr>
            <p14:xfrm>
              <a:off x="3267054" y="2500546"/>
              <a:ext cx="179640" cy="2206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B67B279-8C94-052D-9224-5193DA5267CB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58414" y="2491906"/>
                <a:ext cx="1972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725AD1B2-82DC-6CED-5480-52F7EED2E89C}"/>
                  </a:ext>
                </a:extLst>
              </p14:cNvPr>
              <p14:cNvContentPartPr/>
              <p14:nvPr/>
            </p14:nvContentPartPr>
            <p14:xfrm>
              <a:off x="3512214" y="2473186"/>
              <a:ext cx="240480" cy="17928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725AD1B2-82DC-6CED-5480-52F7EED2E89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03574" y="2464546"/>
                <a:ext cx="25812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EE005ED5-B4FC-666B-9B3A-D5AAD750E19F}"/>
                  </a:ext>
                </a:extLst>
              </p14:cNvPr>
              <p14:cNvContentPartPr/>
              <p14:nvPr/>
            </p14:nvContentPartPr>
            <p14:xfrm>
              <a:off x="3751614" y="2036146"/>
              <a:ext cx="507240" cy="84060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EE005ED5-B4FC-666B-9B3A-D5AAD750E19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742974" y="2027506"/>
                <a:ext cx="524880" cy="85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95621C9-9F4C-8133-FA7E-66B2A4053009}"/>
                  </a:ext>
                </a:extLst>
              </p14:cNvPr>
              <p14:cNvContentPartPr/>
              <p14:nvPr/>
            </p14:nvContentPartPr>
            <p14:xfrm>
              <a:off x="4176414" y="2362666"/>
              <a:ext cx="144000" cy="19044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95621C9-9F4C-8133-FA7E-66B2A405300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167774" y="2353666"/>
                <a:ext cx="16164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73AB816-BF3F-6775-F997-D853C32EA5E2}"/>
                  </a:ext>
                </a:extLst>
              </p14:cNvPr>
              <p14:cNvContentPartPr/>
              <p14:nvPr/>
            </p14:nvContentPartPr>
            <p14:xfrm>
              <a:off x="4348854" y="2174746"/>
              <a:ext cx="112320" cy="26316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73AB816-BF3F-6775-F997-D853C32EA5E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339854" y="2165746"/>
                <a:ext cx="129960" cy="28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2B2F64AC-880F-E660-002E-89B4D9944623}"/>
              </a:ext>
            </a:extLst>
          </p:cNvPr>
          <p:cNvGrpSpPr/>
          <p:nvPr/>
        </p:nvGrpSpPr>
        <p:grpSpPr>
          <a:xfrm>
            <a:off x="4727574" y="1379866"/>
            <a:ext cx="4737960" cy="2330280"/>
            <a:chOff x="4727574" y="1379866"/>
            <a:chExt cx="4737960" cy="233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14A3F79C-85AA-1A69-4584-C72DD3BCE96D}"/>
                    </a:ext>
                  </a:extLst>
                </p14:cNvPr>
                <p14:cNvContentPartPr/>
                <p14:nvPr/>
              </p14:nvContentPartPr>
              <p14:xfrm>
                <a:off x="4727574" y="2164666"/>
                <a:ext cx="235440" cy="127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14A3F79C-85AA-1A69-4584-C72DD3BCE96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18934" y="2155666"/>
                  <a:ext cx="25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2D37D6F-A475-4B7F-01BF-E7F48D2D8E78}"/>
                    </a:ext>
                  </a:extLst>
                </p14:cNvPr>
                <p14:cNvContentPartPr/>
                <p14:nvPr/>
              </p14:nvContentPartPr>
              <p14:xfrm>
                <a:off x="4987134" y="2114986"/>
                <a:ext cx="83880" cy="540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2D37D6F-A475-4B7F-01BF-E7F48D2D8E7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78494" y="2105986"/>
                  <a:ext cx="10152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00A178A-67FD-7414-F665-9507FB0E382C}"/>
                    </a:ext>
                  </a:extLst>
                </p14:cNvPr>
                <p14:cNvContentPartPr/>
                <p14:nvPr/>
              </p14:nvContentPartPr>
              <p14:xfrm>
                <a:off x="5541534" y="1819426"/>
                <a:ext cx="205920" cy="37944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00A178A-67FD-7414-F665-9507FB0E382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32534" y="1810426"/>
                  <a:ext cx="223560" cy="39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4708AA8-9EC6-A5E3-0896-D520C3E1719B}"/>
                    </a:ext>
                  </a:extLst>
                </p14:cNvPr>
                <p14:cNvContentPartPr/>
                <p14:nvPr/>
              </p14:nvContentPartPr>
              <p14:xfrm>
                <a:off x="5547294" y="1998706"/>
                <a:ext cx="241200" cy="9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4708AA8-9EC6-A5E3-0896-D520C3E1719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38294" y="1989706"/>
                  <a:ext cx="25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0C393EF-E0B1-B6C5-3F6C-A9ED7FCE1312}"/>
                    </a:ext>
                  </a:extLst>
                </p14:cNvPr>
                <p14:cNvContentPartPr/>
                <p14:nvPr/>
              </p14:nvContentPartPr>
              <p14:xfrm>
                <a:off x="5896494" y="2007346"/>
                <a:ext cx="148680" cy="1497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0C393EF-E0B1-B6C5-3F6C-A9ED7FCE13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87854" y="1998346"/>
                  <a:ext cx="166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EA89875-CFA5-42EF-25C6-0CC849E7203F}"/>
                    </a:ext>
                  </a:extLst>
                </p14:cNvPr>
                <p14:cNvContentPartPr/>
                <p14:nvPr/>
              </p14:nvContentPartPr>
              <p14:xfrm>
                <a:off x="4928454" y="2879266"/>
                <a:ext cx="436320" cy="66312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EA89875-CFA5-42EF-25C6-0CC849E720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19454" y="2870626"/>
                  <a:ext cx="45396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894F7C4-A171-6B09-8D56-421AA49E696A}"/>
                    </a:ext>
                  </a:extLst>
                </p14:cNvPr>
                <p14:cNvContentPartPr/>
                <p14:nvPr/>
              </p14:nvContentPartPr>
              <p14:xfrm>
                <a:off x="5304654" y="3266986"/>
                <a:ext cx="115920" cy="1317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894F7C4-A171-6B09-8D56-421AA49E696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295654" y="3257986"/>
                  <a:ext cx="1335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9D5A56-DB99-41F4-70AA-BFC608A92ABE}"/>
                    </a:ext>
                  </a:extLst>
                </p14:cNvPr>
                <p14:cNvContentPartPr/>
                <p14:nvPr/>
              </p14:nvContentPartPr>
              <p14:xfrm>
                <a:off x="5218614" y="3119026"/>
                <a:ext cx="38160" cy="3852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9D5A56-DB99-41F4-70AA-BFC608A92AB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9614" y="3110386"/>
                  <a:ext cx="558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0C4A0A2-2616-279A-B7F9-AC0033057077}"/>
                    </a:ext>
                  </a:extLst>
                </p14:cNvPr>
                <p14:cNvContentPartPr/>
                <p14:nvPr/>
              </p14:nvContentPartPr>
              <p14:xfrm>
                <a:off x="5346054" y="2762266"/>
                <a:ext cx="620640" cy="947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0C4A0A2-2616-279A-B7F9-AC003305707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337054" y="2753266"/>
                  <a:ext cx="63828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C158B2A-92DD-665C-80EF-52275594A261}"/>
                    </a:ext>
                  </a:extLst>
                </p14:cNvPr>
                <p14:cNvContentPartPr/>
                <p14:nvPr/>
              </p14:nvContentPartPr>
              <p14:xfrm>
                <a:off x="5896494" y="2984746"/>
                <a:ext cx="246960" cy="3250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C158B2A-92DD-665C-80EF-52275594A26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887494" y="2975746"/>
                  <a:ext cx="2646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DD717F6-BAF1-D574-6B7C-FC8671A8AD45}"/>
                    </a:ext>
                  </a:extLst>
                </p14:cNvPr>
                <p14:cNvContentPartPr/>
                <p14:nvPr/>
              </p14:nvContentPartPr>
              <p14:xfrm>
                <a:off x="6217614" y="2939746"/>
                <a:ext cx="209520" cy="19188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DD717F6-BAF1-D574-6B7C-FC8671A8AD4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208614" y="2931106"/>
                  <a:ext cx="227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6B6ED7C-B73B-BA3F-3BEE-FF25F9DC8CCD}"/>
                    </a:ext>
                  </a:extLst>
                </p14:cNvPr>
                <p14:cNvContentPartPr/>
                <p14:nvPr/>
              </p14:nvContentPartPr>
              <p14:xfrm>
                <a:off x="6467454" y="2949106"/>
                <a:ext cx="202320" cy="127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6B6ED7C-B73B-BA3F-3BEE-FF25F9DC8CC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58454" y="2940466"/>
                  <a:ext cx="2199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A3A353D-7649-8485-E963-FAC27C0831BD}"/>
                    </a:ext>
                  </a:extLst>
                </p14:cNvPr>
                <p14:cNvContentPartPr/>
                <p14:nvPr/>
              </p14:nvContentPartPr>
              <p14:xfrm>
                <a:off x="6500214" y="2614306"/>
                <a:ext cx="283680" cy="3312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A3A353D-7649-8485-E963-FAC27C0831B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491214" y="2605306"/>
                  <a:ext cx="3013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519654E-5208-F664-1C19-9151B4615DE8}"/>
                    </a:ext>
                  </a:extLst>
                </p14:cNvPr>
                <p14:cNvContentPartPr/>
                <p14:nvPr/>
              </p14:nvContentPartPr>
              <p14:xfrm>
                <a:off x="6607854" y="2863786"/>
                <a:ext cx="340560" cy="69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519654E-5208-F664-1C19-9151B4615DE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598854" y="2855146"/>
                  <a:ext cx="358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D355825-1F14-AAF6-D761-93824D27C88E}"/>
                    </a:ext>
                  </a:extLst>
                </p14:cNvPr>
                <p14:cNvContentPartPr/>
                <p14:nvPr/>
              </p14:nvContentPartPr>
              <p14:xfrm>
                <a:off x="6763014" y="2683066"/>
                <a:ext cx="112320" cy="68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D355825-1F14-AAF6-D761-93824D27C8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754374" y="2674066"/>
                  <a:ext cx="1299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FE3C92-B2D8-53BA-3BE3-9674B4FECF5C}"/>
                    </a:ext>
                  </a:extLst>
                </p14:cNvPr>
                <p14:cNvContentPartPr/>
                <p14:nvPr/>
              </p14:nvContentPartPr>
              <p14:xfrm>
                <a:off x="7007094" y="2770546"/>
                <a:ext cx="144720" cy="90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FE3C92-B2D8-53BA-3BE3-9674B4FECF5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998094" y="2761906"/>
                  <a:ext cx="162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35AF517-D5F0-0A26-575C-341079FA4253}"/>
                    </a:ext>
                  </a:extLst>
                </p14:cNvPr>
                <p14:cNvContentPartPr/>
                <p14:nvPr/>
              </p14:nvContentPartPr>
              <p14:xfrm>
                <a:off x="7002054" y="2442226"/>
                <a:ext cx="237240" cy="352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35AF517-D5F0-0A26-575C-341079FA42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993054" y="2433586"/>
                  <a:ext cx="25488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9F83928-7087-9864-8DF2-13DB08A30FF9}"/>
                    </a:ext>
                  </a:extLst>
                </p14:cNvPr>
                <p14:cNvContentPartPr/>
                <p14:nvPr/>
              </p14:nvContentPartPr>
              <p14:xfrm>
                <a:off x="7052094" y="2595946"/>
                <a:ext cx="415080" cy="1839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9F83928-7087-9864-8DF2-13DB08A30FF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043454" y="2587306"/>
                  <a:ext cx="4327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9288A1C3-4D41-DA91-A087-E0183202B667}"/>
                    </a:ext>
                  </a:extLst>
                </p14:cNvPr>
                <p14:cNvContentPartPr/>
                <p14:nvPr/>
              </p14:nvContentPartPr>
              <p14:xfrm>
                <a:off x="7513614" y="2207506"/>
                <a:ext cx="380160" cy="42876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9288A1C3-4D41-DA91-A087-E0183202B66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504974" y="2198506"/>
                  <a:ext cx="3978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2EEABBC-D190-2C81-C00C-07C613B04DF9}"/>
                    </a:ext>
                  </a:extLst>
                </p14:cNvPr>
                <p14:cNvContentPartPr/>
                <p14:nvPr/>
              </p14:nvContentPartPr>
              <p14:xfrm>
                <a:off x="7987734" y="2365546"/>
                <a:ext cx="137160" cy="15192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2EEABBC-D190-2C81-C00C-07C613B04DF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979094" y="2356906"/>
                  <a:ext cx="1548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8D44E0-948B-9EB9-21DE-F7912D8D79A6}"/>
                    </a:ext>
                  </a:extLst>
                </p14:cNvPr>
                <p14:cNvContentPartPr/>
                <p14:nvPr/>
              </p14:nvContentPartPr>
              <p14:xfrm>
                <a:off x="8158374" y="2031466"/>
                <a:ext cx="181440" cy="3646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8D44E0-948B-9EB9-21DE-F7912D8D79A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149374" y="2022826"/>
                  <a:ext cx="1990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68C13E9-E14E-632D-CDF8-9B5844757CAB}"/>
                    </a:ext>
                  </a:extLst>
                </p14:cNvPr>
                <p14:cNvContentPartPr/>
                <p14:nvPr/>
              </p14:nvContentPartPr>
              <p14:xfrm>
                <a:off x="8145054" y="2164666"/>
                <a:ext cx="248760" cy="356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68C13E9-E14E-632D-CDF8-9B5844757CA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136054" y="2155666"/>
                  <a:ext cx="2664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5CFE75-BCC0-7FAC-ADB2-A298D8B4E519}"/>
                    </a:ext>
                  </a:extLst>
                </p14:cNvPr>
                <p14:cNvContentPartPr/>
                <p14:nvPr/>
              </p14:nvContentPartPr>
              <p14:xfrm>
                <a:off x="8596854" y="2088706"/>
                <a:ext cx="194400" cy="2095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5CFE75-BCC0-7FAC-ADB2-A298D8B4E51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87854" y="2080066"/>
                  <a:ext cx="212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7E33F0F-B677-FA27-B24A-3B3726E365C1}"/>
                    </a:ext>
                  </a:extLst>
                </p14:cNvPr>
                <p14:cNvContentPartPr/>
                <p14:nvPr/>
              </p14:nvContentPartPr>
              <p14:xfrm>
                <a:off x="9240894" y="1379866"/>
                <a:ext cx="224640" cy="4798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7E33F0F-B677-FA27-B24A-3B3726E365C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32254" y="1370866"/>
                  <a:ext cx="242280" cy="49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55E937-73E9-8DC2-3E89-A7ED1FF62C29}"/>
                    </a:ext>
                  </a:extLst>
                </p14:cNvPr>
                <p14:cNvContentPartPr/>
                <p14:nvPr/>
              </p14:nvContentPartPr>
              <p14:xfrm>
                <a:off x="9109134" y="1506946"/>
                <a:ext cx="300600" cy="11700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55E937-73E9-8DC2-3E89-A7ED1FF62C2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00494" y="1497946"/>
                  <a:ext cx="31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FDAA290-266F-5CB7-0B3D-2FC6D00EE63C}"/>
                    </a:ext>
                  </a:extLst>
                </p14:cNvPr>
                <p14:cNvContentPartPr/>
                <p14:nvPr/>
              </p14:nvContentPartPr>
              <p14:xfrm>
                <a:off x="8914014" y="1404706"/>
                <a:ext cx="155520" cy="2757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FDAA290-266F-5CB7-0B3D-2FC6D00EE6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05374" y="1396066"/>
                  <a:ext cx="173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3E96F5D-7307-C0A8-B85F-AE270027C891}"/>
                    </a:ext>
                  </a:extLst>
                </p14:cNvPr>
                <p14:cNvContentPartPr/>
                <p14:nvPr/>
              </p14:nvContentPartPr>
              <p14:xfrm>
                <a:off x="8843814" y="1909066"/>
                <a:ext cx="366120" cy="2451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3E96F5D-7307-C0A8-B85F-AE270027C89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834814" y="1900426"/>
                  <a:ext cx="38376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477F8F0-C0C5-33A7-2D86-7DCFD2EE7295}"/>
              </a:ext>
            </a:extLst>
          </p:cNvPr>
          <p:cNvGrpSpPr/>
          <p:nvPr/>
        </p:nvGrpSpPr>
        <p:grpSpPr>
          <a:xfrm>
            <a:off x="4143654" y="3905626"/>
            <a:ext cx="4092840" cy="1901520"/>
            <a:chOff x="4143654" y="3905626"/>
            <a:chExt cx="4092840" cy="19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C38B1B84-119E-FB3F-9CF4-9BA48F7C2C73}"/>
                    </a:ext>
                  </a:extLst>
                </p14:cNvPr>
                <p14:cNvContentPartPr/>
                <p14:nvPr/>
              </p14:nvContentPartPr>
              <p14:xfrm>
                <a:off x="4143654" y="4456786"/>
                <a:ext cx="281520" cy="93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C38B1B84-119E-FB3F-9CF4-9BA48F7C2C7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134654" y="4447786"/>
                  <a:ext cx="2991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A32416A-1156-2A78-EEF7-091D6707B3A3}"/>
                    </a:ext>
                  </a:extLst>
                </p14:cNvPr>
                <p14:cNvContentPartPr/>
                <p14:nvPr/>
              </p14:nvContentPartPr>
              <p14:xfrm>
                <a:off x="4479174" y="4152586"/>
                <a:ext cx="268920" cy="4359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A32416A-1156-2A78-EEF7-091D6707B3A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470174" y="4143946"/>
                  <a:ext cx="286560" cy="45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1DDC10D-C67D-AF83-532D-1B1FF5EDC44F}"/>
                    </a:ext>
                  </a:extLst>
                </p14:cNvPr>
                <p14:cNvContentPartPr/>
                <p14:nvPr/>
              </p14:nvContentPartPr>
              <p14:xfrm>
                <a:off x="4789134" y="4443826"/>
                <a:ext cx="207000" cy="1065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1DDC10D-C67D-AF83-532D-1B1FF5EDC44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80494" y="4434826"/>
                  <a:ext cx="2246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F8DA1AD-E52F-11F1-D860-344D2517B6D8}"/>
                    </a:ext>
                  </a:extLst>
                </p14:cNvPr>
                <p14:cNvContentPartPr/>
                <p14:nvPr/>
              </p14:nvContentPartPr>
              <p14:xfrm>
                <a:off x="5007294" y="4415386"/>
                <a:ext cx="39960" cy="36756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F8DA1AD-E52F-11F1-D860-344D2517B6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98654" y="4406386"/>
                  <a:ext cx="5760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5D439B7-ABF2-02B6-9D6C-852ED1742746}"/>
                    </a:ext>
                  </a:extLst>
                </p14:cNvPr>
                <p14:cNvContentPartPr/>
                <p14:nvPr/>
              </p14:nvContentPartPr>
              <p14:xfrm>
                <a:off x="5026374" y="4029106"/>
                <a:ext cx="209520" cy="25560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5D439B7-ABF2-02B6-9D6C-852ED174274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17374" y="4020466"/>
                  <a:ext cx="2271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FA88E37-5D7E-C520-6160-A4254F692EC3}"/>
                    </a:ext>
                  </a:extLst>
                </p14:cNvPr>
                <p14:cNvContentPartPr/>
                <p14:nvPr/>
              </p14:nvContentPartPr>
              <p14:xfrm>
                <a:off x="5310414" y="4355626"/>
                <a:ext cx="257760" cy="450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FA88E37-5D7E-C520-6160-A4254F692EC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01774" y="4346986"/>
                  <a:ext cx="275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80B0B6-A797-6103-255A-876F5CE5A939}"/>
                    </a:ext>
                  </a:extLst>
                </p14:cNvPr>
                <p14:cNvContentPartPr/>
                <p14:nvPr/>
              </p14:nvContentPartPr>
              <p14:xfrm>
                <a:off x="5396094" y="4231066"/>
                <a:ext cx="132480" cy="38412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80B0B6-A797-6103-255A-876F5CE5A93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387094" y="4222066"/>
                  <a:ext cx="15012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4AE27D-3FD0-10A2-45C0-A54EAD7B5C29}"/>
                    </a:ext>
                  </a:extLst>
                </p14:cNvPr>
                <p14:cNvContentPartPr/>
                <p14:nvPr/>
              </p14:nvContentPartPr>
              <p14:xfrm>
                <a:off x="5703894" y="4197946"/>
                <a:ext cx="149400" cy="1479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4AE27D-3FD0-10A2-45C0-A54EAD7B5C2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95254" y="4189306"/>
                  <a:ext cx="1670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7B21154-0B9F-10BC-D74D-5460073C5EBD}"/>
                    </a:ext>
                  </a:extLst>
                </p14:cNvPr>
                <p14:cNvContentPartPr/>
                <p14:nvPr/>
              </p14:nvContentPartPr>
              <p14:xfrm>
                <a:off x="5890734" y="4136386"/>
                <a:ext cx="119880" cy="46728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7B21154-0B9F-10BC-D74D-5460073C5EB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882094" y="4127746"/>
                  <a:ext cx="13752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F482863-8C65-ECA5-02DF-399192D5BF29}"/>
                    </a:ext>
                  </a:extLst>
                </p14:cNvPr>
                <p14:cNvContentPartPr/>
                <p14:nvPr/>
              </p14:nvContentPartPr>
              <p14:xfrm>
                <a:off x="6157494" y="4315666"/>
                <a:ext cx="152280" cy="1317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F482863-8C65-ECA5-02DF-399192D5BF2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48854" y="4306666"/>
                  <a:ext cx="1699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E669FA-539B-438A-FA2A-D67F051E5A42}"/>
                    </a:ext>
                  </a:extLst>
                </p14:cNvPr>
                <p14:cNvContentPartPr/>
                <p14:nvPr/>
              </p14:nvContentPartPr>
              <p14:xfrm>
                <a:off x="6346494" y="4272826"/>
                <a:ext cx="78840" cy="4885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E669FA-539B-438A-FA2A-D67F051E5A4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337494" y="4264186"/>
                  <a:ext cx="9648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8032AEE-1305-5222-B765-E2C031558932}"/>
                    </a:ext>
                  </a:extLst>
                </p14:cNvPr>
                <p14:cNvContentPartPr/>
                <p14:nvPr/>
              </p14:nvContentPartPr>
              <p14:xfrm>
                <a:off x="6681294" y="4179946"/>
                <a:ext cx="132120" cy="540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8032AEE-1305-5222-B765-E2C0315589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672654" y="4170946"/>
                  <a:ext cx="149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A0EE00E-47E4-62DB-33C9-C2B3A039D640}"/>
                    </a:ext>
                  </a:extLst>
                </p14:cNvPr>
                <p14:cNvContentPartPr/>
                <p14:nvPr/>
              </p14:nvContentPartPr>
              <p14:xfrm>
                <a:off x="6697854" y="4294426"/>
                <a:ext cx="208800" cy="5364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A0EE00E-47E4-62DB-33C9-C2B3A039D6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689214" y="4285426"/>
                  <a:ext cx="226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346C652-3403-E0F8-4FAD-640B0AE7BDD9}"/>
                    </a:ext>
                  </a:extLst>
                </p14:cNvPr>
                <p14:cNvContentPartPr/>
                <p14:nvPr/>
              </p14:nvContentPartPr>
              <p14:xfrm>
                <a:off x="7110054" y="3905626"/>
                <a:ext cx="394200" cy="453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346C652-3403-E0F8-4FAD-640B0AE7BDD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7101054" y="3896986"/>
                  <a:ext cx="4118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FAD1D0A-6AF7-FA73-DF83-D877DD3180E0}"/>
                    </a:ext>
                  </a:extLst>
                </p14:cNvPr>
                <p14:cNvContentPartPr/>
                <p14:nvPr/>
              </p14:nvContentPartPr>
              <p14:xfrm>
                <a:off x="4566654" y="5554066"/>
                <a:ext cx="273240" cy="4860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FAD1D0A-6AF7-FA73-DF83-D877DD3180E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558014" y="5545426"/>
                  <a:ext cx="29088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ACC4490-F2E7-A3AA-1292-10E6434E27F3}"/>
                    </a:ext>
                  </a:extLst>
                </p14:cNvPr>
                <p14:cNvContentPartPr/>
                <p14:nvPr/>
              </p14:nvContentPartPr>
              <p14:xfrm>
                <a:off x="4870854" y="5351746"/>
                <a:ext cx="310680" cy="3225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ACC4490-F2E7-A3AA-1292-10E6434E27F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862214" y="5342746"/>
                  <a:ext cx="3283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D7768CA6-1DF1-72D8-0FE6-50E4C6CCBA31}"/>
                    </a:ext>
                  </a:extLst>
                </p14:cNvPr>
                <p14:cNvContentPartPr/>
                <p14:nvPr/>
              </p14:nvContentPartPr>
              <p14:xfrm>
                <a:off x="5208894" y="5450746"/>
                <a:ext cx="183240" cy="1137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D7768CA6-1DF1-72D8-0FE6-50E4C6CCBA3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199894" y="5442106"/>
                  <a:ext cx="200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C007277-B830-43D0-6F34-F5666707208E}"/>
                    </a:ext>
                  </a:extLst>
                </p14:cNvPr>
                <p14:cNvContentPartPr/>
                <p14:nvPr/>
              </p14:nvContentPartPr>
              <p14:xfrm>
                <a:off x="5393574" y="5425906"/>
                <a:ext cx="64080" cy="38124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C007277-B830-43D0-6F34-F5666707208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384574" y="5417266"/>
                  <a:ext cx="8172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024AEEA-E06A-A23F-6D3B-EB1BCC473B6C}"/>
                    </a:ext>
                  </a:extLst>
                </p14:cNvPr>
                <p14:cNvContentPartPr/>
                <p14:nvPr/>
              </p14:nvContentPartPr>
              <p14:xfrm>
                <a:off x="5501214" y="5018026"/>
                <a:ext cx="209160" cy="59292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024AEEA-E06A-A23F-6D3B-EB1BCC473B6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2214" y="5009386"/>
                  <a:ext cx="2268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97B595E-B7C4-6614-9FB4-3BACF764FFB9}"/>
                    </a:ext>
                  </a:extLst>
                </p14:cNvPr>
                <p14:cNvContentPartPr/>
                <p14:nvPr/>
              </p14:nvContentPartPr>
              <p14:xfrm>
                <a:off x="5702454" y="5289106"/>
                <a:ext cx="218520" cy="13788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97B595E-B7C4-6614-9FB4-3BACF764FFB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93454" y="5280106"/>
                  <a:ext cx="2361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4CF9223-A6F7-C398-A497-D7A6AC189DFA}"/>
                    </a:ext>
                  </a:extLst>
                </p14:cNvPr>
                <p14:cNvContentPartPr/>
                <p14:nvPr/>
              </p14:nvContentPartPr>
              <p14:xfrm>
                <a:off x="5924214" y="5258866"/>
                <a:ext cx="69480" cy="443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4CF9223-A6F7-C398-A497-D7A6AC189D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915574" y="5249866"/>
                  <a:ext cx="8712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85D772-5805-79DE-6290-B3B516CF86AD}"/>
                    </a:ext>
                  </a:extLst>
                </p14:cNvPr>
                <p14:cNvContentPartPr/>
                <p14:nvPr/>
              </p14:nvContentPartPr>
              <p14:xfrm>
                <a:off x="5922414" y="5047906"/>
                <a:ext cx="265680" cy="1537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85D772-5805-79DE-6290-B3B516CF86A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13414" y="5039266"/>
                  <a:ext cx="283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19A0FB9-18EC-EA2B-B5A2-D36CD422AF65}"/>
                    </a:ext>
                  </a:extLst>
                </p14:cNvPr>
                <p14:cNvContentPartPr/>
                <p14:nvPr/>
              </p14:nvContentPartPr>
              <p14:xfrm>
                <a:off x="6258294" y="5238706"/>
                <a:ext cx="246960" cy="70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19A0FB9-18EC-EA2B-B5A2-D36CD422AF65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49654" y="5230066"/>
                  <a:ext cx="264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C220A69-C2A3-9312-AC69-6B41C75434DA}"/>
                    </a:ext>
                  </a:extLst>
                </p14:cNvPr>
                <p14:cNvContentPartPr/>
                <p14:nvPr/>
              </p14:nvContentPartPr>
              <p14:xfrm>
                <a:off x="6509934" y="4968346"/>
                <a:ext cx="371160" cy="33840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C220A69-C2A3-9312-AC69-6B41C75434D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01294" y="4959346"/>
                  <a:ext cx="38880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991887-CDF8-A2E6-91DD-8E2D57BAC0A6}"/>
                    </a:ext>
                  </a:extLst>
                </p14:cNvPr>
                <p14:cNvContentPartPr/>
                <p14:nvPr/>
              </p14:nvContentPartPr>
              <p14:xfrm>
                <a:off x="6959574" y="4795906"/>
                <a:ext cx="231120" cy="5230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991887-CDF8-A2E6-91DD-8E2D57BAC0A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50934" y="4786906"/>
                  <a:ext cx="248760" cy="54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31359AD-A409-8024-2A00-51717ED327AC}"/>
                    </a:ext>
                  </a:extLst>
                </p14:cNvPr>
                <p14:cNvContentPartPr/>
                <p14:nvPr/>
              </p14:nvContentPartPr>
              <p14:xfrm>
                <a:off x="7386534" y="4950346"/>
                <a:ext cx="138600" cy="234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31359AD-A409-8024-2A00-51717ED327A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77534" y="4941706"/>
                  <a:ext cx="156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B33154E-1EC0-3AB7-95C9-CF020DBC423B}"/>
                    </a:ext>
                  </a:extLst>
                </p14:cNvPr>
                <p14:cNvContentPartPr/>
                <p14:nvPr/>
              </p14:nvContentPartPr>
              <p14:xfrm>
                <a:off x="7476534" y="5061586"/>
                <a:ext cx="192600" cy="10332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B33154E-1EC0-3AB7-95C9-CF020DBC423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467534" y="5052586"/>
                  <a:ext cx="210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8B56DCA-F3CB-154E-1F20-77E63711F50C}"/>
                    </a:ext>
                  </a:extLst>
                </p14:cNvPr>
                <p14:cNvContentPartPr/>
                <p14:nvPr/>
              </p14:nvContentPartPr>
              <p14:xfrm>
                <a:off x="7773534" y="4695826"/>
                <a:ext cx="462960" cy="3405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8B56DCA-F3CB-154E-1F20-77E63711F50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764894" y="4686826"/>
                  <a:ext cx="480600" cy="35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3E50BF0-99B2-696C-7FF4-DAD18FA94846}"/>
              </a:ext>
            </a:extLst>
          </p:cNvPr>
          <p:cNvGrpSpPr/>
          <p:nvPr/>
        </p:nvGrpSpPr>
        <p:grpSpPr>
          <a:xfrm>
            <a:off x="7730334" y="3485506"/>
            <a:ext cx="638640" cy="673200"/>
            <a:chOff x="7730334" y="3485506"/>
            <a:chExt cx="638640" cy="67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5DB5CDC-6317-B0E6-AB70-47BB80FDD4F6}"/>
                    </a:ext>
                  </a:extLst>
                </p14:cNvPr>
                <p14:cNvContentPartPr/>
                <p14:nvPr/>
              </p14:nvContentPartPr>
              <p14:xfrm>
                <a:off x="7730334" y="3879346"/>
                <a:ext cx="136440" cy="122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5DB5CDC-6317-B0E6-AB70-47BB80FDD4F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721694" y="3870706"/>
                  <a:ext cx="1540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4F1C03-5506-E448-A71F-CD094381DDC6}"/>
                    </a:ext>
                  </a:extLst>
                </p14:cNvPr>
                <p14:cNvContentPartPr/>
                <p14:nvPr/>
              </p14:nvContentPartPr>
              <p14:xfrm>
                <a:off x="8006814" y="3789706"/>
                <a:ext cx="54360" cy="36900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4F1C03-5506-E448-A71F-CD094381DDC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997814" y="3780706"/>
                  <a:ext cx="720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771C314-CE2B-3346-DB67-B4843D39B21B}"/>
                    </a:ext>
                  </a:extLst>
                </p14:cNvPr>
                <p14:cNvContentPartPr/>
                <p14:nvPr/>
              </p14:nvContentPartPr>
              <p14:xfrm>
                <a:off x="7945974" y="3826426"/>
                <a:ext cx="232920" cy="32220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771C314-CE2B-3346-DB67-B4843D39B21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36974" y="3817786"/>
                  <a:ext cx="2505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D671A579-B343-99C1-2467-DA9CDB323B4E}"/>
                    </a:ext>
                  </a:extLst>
                </p14:cNvPr>
                <p14:cNvContentPartPr/>
                <p14:nvPr/>
              </p14:nvContentPartPr>
              <p14:xfrm>
                <a:off x="8056854" y="3485506"/>
                <a:ext cx="312120" cy="3214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D671A579-B343-99C1-2467-DA9CDB323B4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48214" y="3476866"/>
                  <a:ext cx="329760" cy="339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F538DA45-4E2E-41E1-66D5-77E3676805F6}"/>
              </a:ext>
            </a:extLst>
          </p:cNvPr>
          <p:cNvGrpSpPr/>
          <p:nvPr/>
        </p:nvGrpSpPr>
        <p:grpSpPr>
          <a:xfrm>
            <a:off x="8307054" y="4414306"/>
            <a:ext cx="721440" cy="487080"/>
            <a:chOff x="8307054" y="4414306"/>
            <a:chExt cx="721440" cy="48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37D2E9C4-B30D-B418-7918-703028B75813}"/>
                    </a:ext>
                  </a:extLst>
                </p14:cNvPr>
                <p14:cNvContentPartPr/>
                <p14:nvPr/>
              </p14:nvContentPartPr>
              <p14:xfrm>
                <a:off x="8307054" y="4724626"/>
                <a:ext cx="207720" cy="7128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37D2E9C4-B30D-B418-7918-703028B75813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298414" y="4715986"/>
                  <a:ext cx="225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098A06-B9D3-8E32-8486-694CF21ABCD1}"/>
                    </a:ext>
                  </a:extLst>
                </p14:cNvPr>
                <p14:cNvContentPartPr/>
                <p14:nvPr/>
              </p14:nvContentPartPr>
              <p14:xfrm>
                <a:off x="8701254" y="4634266"/>
                <a:ext cx="34560" cy="26064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098A06-B9D3-8E32-8486-694CF21ABCD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92254" y="4625626"/>
                  <a:ext cx="5220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A6CFE21-3EDA-9ECA-89F6-0B32428BE5BE}"/>
                    </a:ext>
                  </a:extLst>
                </p14:cNvPr>
                <p14:cNvContentPartPr/>
                <p14:nvPr/>
              </p14:nvContentPartPr>
              <p14:xfrm>
                <a:off x="8609814" y="4658026"/>
                <a:ext cx="263880" cy="2433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A6CFE21-3EDA-9ECA-89F6-0B32428BE5B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01174" y="4649386"/>
                  <a:ext cx="28152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DFE252D-CC2E-00EC-1897-263493522589}"/>
                    </a:ext>
                  </a:extLst>
                </p14:cNvPr>
                <p14:cNvContentPartPr/>
                <p14:nvPr/>
              </p14:nvContentPartPr>
              <p14:xfrm>
                <a:off x="8751294" y="4414306"/>
                <a:ext cx="277200" cy="177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DFE252D-CC2E-00EC-1897-26349352258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742294" y="4405306"/>
                  <a:ext cx="294840" cy="19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DAE949FD-5632-43B0-E731-B980D2BC554F}"/>
              </a:ext>
            </a:extLst>
          </p:cNvPr>
          <p:cNvGrpSpPr/>
          <p:nvPr/>
        </p:nvGrpSpPr>
        <p:grpSpPr>
          <a:xfrm>
            <a:off x="9663174" y="4139626"/>
            <a:ext cx="1431360" cy="701280"/>
            <a:chOff x="9663174" y="4139626"/>
            <a:chExt cx="1431360" cy="701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02AD4DA-9CEC-74FB-8408-158C276E9160}"/>
                    </a:ext>
                  </a:extLst>
                </p14:cNvPr>
                <p14:cNvContentPartPr/>
                <p14:nvPr/>
              </p14:nvContentPartPr>
              <p14:xfrm>
                <a:off x="9663174" y="4462186"/>
                <a:ext cx="121680" cy="3787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02AD4DA-9CEC-74FB-8408-158C276E916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4534" y="4453186"/>
                  <a:ext cx="13932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2C86322-3D53-9702-3D4C-B23AE8302BE4}"/>
                    </a:ext>
                  </a:extLst>
                </p14:cNvPr>
                <p14:cNvContentPartPr/>
                <p14:nvPr/>
              </p14:nvContentPartPr>
              <p14:xfrm>
                <a:off x="9689094" y="4463986"/>
                <a:ext cx="515520" cy="3150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2C86322-3D53-9702-3D4C-B23AE8302BE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680094" y="4454986"/>
                  <a:ext cx="53316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E4D8629-5286-8AE5-13D7-A67528349E21}"/>
                    </a:ext>
                  </a:extLst>
                </p14:cNvPr>
                <p14:cNvContentPartPr/>
                <p14:nvPr/>
              </p14:nvContentPartPr>
              <p14:xfrm>
                <a:off x="10244574" y="4570546"/>
                <a:ext cx="145440" cy="149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E4D8629-5286-8AE5-13D7-A67528349E2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235574" y="4561906"/>
                  <a:ext cx="163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3201356-0972-D409-4423-9478B41AC106}"/>
                    </a:ext>
                  </a:extLst>
                </p14:cNvPr>
                <p14:cNvContentPartPr/>
                <p14:nvPr/>
              </p14:nvContentPartPr>
              <p14:xfrm>
                <a:off x="10377054" y="4139626"/>
                <a:ext cx="238680" cy="53784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3201356-0972-D409-4423-9478B41AC10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368414" y="4130626"/>
                  <a:ext cx="2563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F98B1E8-C1C7-C8A1-43EC-15F87AD42B5C}"/>
                    </a:ext>
                  </a:extLst>
                </p14:cNvPr>
                <p14:cNvContentPartPr/>
                <p14:nvPr/>
              </p14:nvContentPartPr>
              <p14:xfrm>
                <a:off x="10744254" y="4158346"/>
                <a:ext cx="115920" cy="42912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F98B1E8-C1C7-C8A1-43EC-15F87AD42B5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735254" y="4149706"/>
                  <a:ext cx="133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8D4D19A7-E711-B69A-F79E-CD0875D1F218}"/>
                    </a:ext>
                  </a:extLst>
                </p14:cNvPr>
                <p14:cNvContentPartPr/>
                <p14:nvPr/>
              </p14:nvContentPartPr>
              <p14:xfrm>
                <a:off x="10748934" y="4381906"/>
                <a:ext cx="345600" cy="17676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8D4D19A7-E711-B69A-F79E-CD0875D1F21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739934" y="4373266"/>
                  <a:ext cx="363240" cy="19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681E4E1-5760-B9A4-F517-9618B88ABFE8}"/>
              </a:ext>
            </a:extLst>
          </p:cNvPr>
          <p:cNvGrpSpPr/>
          <p:nvPr/>
        </p:nvGrpSpPr>
        <p:grpSpPr>
          <a:xfrm>
            <a:off x="9530694" y="5047546"/>
            <a:ext cx="2516040" cy="1179360"/>
            <a:chOff x="9530694" y="5047546"/>
            <a:chExt cx="2516040" cy="117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872B142-F750-C8F4-6F64-7626D74F1A69}"/>
                    </a:ext>
                  </a:extLst>
                </p14:cNvPr>
                <p14:cNvContentPartPr/>
                <p14:nvPr/>
              </p14:nvContentPartPr>
              <p14:xfrm>
                <a:off x="10073574" y="5230426"/>
                <a:ext cx="219240" cy="22176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872B142-F750-C8F4-6F64-7626D74F1A6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064934" y="5221786"/>
                  <a:ext cx="2368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297B055-6509-69E7-9A64-7B283BF27E8A}"/>
                    </a:ext>
                  </a:extLst>
                </p14:cNvPr>
                <p14:cNvContentPartPr/>
                <p14:nvPr/>
              </p14:nvContentPartPr>
              <p14:xfrm>
                <a:off x="10334574" y="5165626"/>
                <a:ext cx="149400" cy="25812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297B055-6509-69E7-9A64-7B283BF27E8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25574" y="5156986"/>
                  <a:ext cx="1670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8646C83-7EA3-C269-FA02-A3715CB857A8}"/>
                    </a:ext>
                  </a:extLst>
                </p14:cNvPr>
                <p14:cNvContentPartPr/>
                <p14:nvPr/>
              </p14:nvContentPartPr>
              <p14:xfrm>
                <a:off x="10542294" y="5151946"/>
                <a:ext cx="224640" cy="20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8646C83-7EA3-C269-FA02-A3715CB857A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33654" y="5143306"/>
                  <a:ext cx="242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9AC03BB-1EA1-89BD-0873-CC8227125F44}"/>
                    </a:ext>
                  </a:extLst>
                </p14:cNvPr>
                <p14:cNvContentPartPr/>
                <p14:nvPr/>
              </p14:nvContentPartPr>
              <p14:xfrm>
                <a:off x="9530694" y="5801386"/>
                <a:ext cx="289440" cy="1418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9AC03BB-1EA1-89BD-0873-CC8227125F4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521694" y="5792386"/>
                  <a:ext cx="3070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E9EE30-BBBC-843C-B4D6-D71A7F6364B8}"/>
                    </a:ext>
                  </a:extLst>
                </p14:cNvPr>
                <p14:cNvContentPartPr/>
                <p14:nvPr/>
              </p14:nvContentPartPr>
              <p14:xfrm>
                <a:off x="9672534" y="5939266"/>
                <a:ext cx="100800" cy="18648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E9EE30-BBBC-843C-B4D6-D71A7F6364B8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663894" y="5930626"/>
                  <a:ext cx="1184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57FE9FF-734B-5F21-652A-126C16DD8FF4}"/>
                    </a:ext>
                  </a:extLst>
                </p14:cNvPr>
                <p14:cNvContentPartPr/>
                <p14:nvPr/>
              </p14:nvContentPartPr>
              <p14:xfrm>
                <a:off x="9679734" y="6062746"/>
                <a:ext cx="237960" cy="1033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57FE9FF-734B-5F21-652A-126C16DD8FF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70734" y="6053746"/>
                  <a:ext cx="2556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314E6CA-B53F-E3C4-665C-513BF4A43409}"/>
                    </a:ext>
                  </a:extLst>
                </p14:cNvPr>
                <p14:cNvContentPartPr/>
                <p14:nvPr/>
              </p14:nvContentPartPr>
              <p14:xfrm>
                <a:off x="9950454" y="5943946"/>
                <a:ext cx="129240" cy="119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314E6CA-B53F-E3C4-665C-513BF4A434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41454" y="5935306"/>
                  <a:ext cx="146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215850E-E631-EA32-16B6-37F57F90F7AC}"/>
                    </a:ext>
                  </a:extLst>
                </p14:cNvPr>
                <p14:cNvContentPartPr/>
                <p14:nvPr/>
              </p14:nvContentPartPr>
              <p14:xfrm>
                <a:off x="10103814" y="5952946"/>
                <a:ext cx="142560" cy="27396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215850E-E631-EA32-16B6-37F57F90F7A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94814" y="5944306"/>
                  <a:ext cx="1602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FBB5AF5-3083-B383-FDF3-1537683C8EC9}"/>
                    </a:ext>
                  </a:extLst>
                </p14:cNvPr>
                <p14:cNvContentPartPr/>
                <p14:nvPr/>
              </p14:nvContentPartPr>
              <p14:xfrm>
                <a:off x="10087614" y="5923066"/>
                <a:ext cx="145080" cy="705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FBB5AF5-3083-B383-FDF3-1537683C8EC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78974" y="5914066"/>
                  <a:ext cx="162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A3687E2-0FBE-2F99-29FC-B9EC9F3F826C}"/>
                    </a:ext>
                  </a:extLst>
                </p14:cNvPr>
                <p14:cNvContentPartPr/>
                <p14:nvPr/>
              </p14:nvContentPartPr>
              <p14:xfrm>
                <a:off x="10226574" y="5693386"/>
                <a:ext cx="108720" cy="2494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A3687E2-0FBE-2F99-29FC-B9EC9F3F826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17934" y="5684386"/>
                  <a:ext cx="1263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AB48ADA-0E59-DEE7-B718-89134FCD0E75}"/>
                    </a:ext>
                  </a:extLst>
                </p14:cNvPr>
                <p14:cNvContentPartPr/>
                <p14:nvPr/>
              </p14:nvContentPartPr>
              <p14:xfrm>
                <a:off x="10374534" y="5899666"/>
                <a:ext cx="37440" cy="3492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AB48ADA-0E59-DEE7-B718-89134FCD0E7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365894" y="5891026"/>
                  <a:ext cx="550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1E5E9520-4FEC-A4A3-21B5-1E1141CABF53}"/>
                    </a:ext>
                  </a:extLst>
                </p14:cNvPr>
                <p14:cNvContentPartPr/>
                <p14:nvPr/>
              </p14:nvContentPartPr>
              <p14:xfrm>
                <a:off x="10309374" y="5786626"/>
                <a:ext cx="52560" cy="486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1E5E9520-4FEC-A4A3-21B5-1E1141CABF53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300374" y="5777986"/>
                  <a:ext cx="702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1114A55D-E3F3-DDC6-CC3C-82C50DB33E4E}"/>
                    </a:ext>
                  </a:extLst>
                </p14:cNvPr>
                <p14:cNvContentPartPr/>
                <p14:nvPr/>
              </p14:nvContentPartPr>
              <p14:xfrm>
                <a:off x="10491534" y="5847106"/>
                <a:ext cx="49320" cy="738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1114A55D-E3F3-DDC6-CC3C-82C50DB33E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482894" y="5838106"/>
                  <a:ext cx="669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F641EED-3A3A-6384-6C66-13700CF21F05}"/>
                    </a:ext>
                  </a:extLst>
                </p14:cNvPr>
                <p14:cNvContentPartPr/>
                <p14:nvPr/>
              </p14:nvContentPartPr>
              <p14:xfrm>
                <a:off x="10526094" y="5729026"/>
                <a:ext cx="56160" cy="17136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F641EED-3A3A-6384-6C66-13700CF21F0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517094" y="5720026"/>
                  <a:ext cx="738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4056736-0AE1-50AE-C7C4-444F908F0F6E}"/>
                    </a:ext>
                  </a:extLst>
                </p14:cNvPr>
                <p14:cNvContentPartPr/>
                <p14:nvPr/>
              </p14:nvContentPartPr>
              <p14:xfrm>
                <a:off x="10593414" y="5635786"/>
                <a:ext cx="117720" cy="2311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4056736-0AE1-50AE-C7C4-444F908F0F6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84414" y="5627146"/>
                  <a:ext cx="135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B30EA3B-CF71-D090-0148-3580B2CEEF00}"/>
                    </a:ext>
                  </a:extLst>
                </p14:cNvPr>
                <p14:cNvContentPartPr/>
                <p14:nvPr/>
              </p14:nvContentPartPr>
              <p14:xfrm>
                <a:off x="10581894" y="5753506"/>
                <a:ext cx="162360" cy="288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B30EA3B-CF71-D090-0148-3580B2CEEF0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73254" y="5744506"/>
                  <a:ext cx="180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89D8654-A97A-381C-09D4-2ECBA567D10B}"/>
                    </a:ext>
                  </a:extLst>
                </p14:cNvPr>
                <p14:cNvContentPartPr/>
                <p14:nvPr/>
              </p14:nvContentPartPr>
              <p14:xfrm>
                <a:off x="10826334" y="5565946"/>
                <a:ext cx="189720" cy="25020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89D8654-A97A-381C-09D4-2ECBA567D1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817694" y="5556946"/>
                  <a:ext cx="2073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3F00907D-F0D7-17D6-6194-7E4C33216273}"/>
                    </a:ext>
                  </a:extLst>
                </p14:cNvPr>
                <p14:cNvContentPartPr/>
                <p14:nvPr/>
              </p14:nvContentPartPr>
              <p14:xfrm>
                <a:off x="11048814" y="5664226"/>
                <a:ext cx="22320" cy="6516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3F00907D-F0D7-17D6-6194-7E4C33216273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040174" y="5655226"/>
                  <a:ext cx="39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37373E5-DBC1-42B4-D571-E40668B289A5}"/>
                    </a:ext>
                  </a:extLst>
                </p14:cNvPr>
                <p14:cNvContentPartPr/>
                <p14:nvPr/>
              </p14:nvContentPartPr>
              <p14:xfrm>
                <a:off x="10961694" y="5385586"/>
                <a:ext cx="336240" cy="5310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37373E5-DBC1-42B4-D571-E40668B289A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52694" y="5376586"/>
                  <a:ext cx="3538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30AA72C-85D3-79DA-B242-F79792FE33BA}"/>
                    </a:ext>
                  </a:extLst>
                </p14:cNvPr>
                <p14:cNvContentPartPr/>
                <p14:nvPr/>
              </p14:nvContentPartPr>
              <p14:xfrm>
                <a:off x="11290734" y="5468026"/>
                <a:ext cx="75960" cy="1994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30AA72C-85D3-79DA-B242-F79792FE33BA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282094" y="5459386"/>
                  <a:ext cx="936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9D5BAEE-CD19-A0C6-6A20-340C04BE75D5}"/>
                    </a:ext>
                  </a:extLst>
                </p14:cNvPr>
                <p14:cNvContentPartPr/>
                <p14:nvPr/>
              </p14:nvContentPartPr>
              <p14:xfrm>
                <a:off x="11386854" y="5463346"/>
                <a:ext cx="155160" cy="1616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9D5BAEE-CD19-A0C6-6A20-340C04BE75D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378214" y="5454346"/>
                  <a:ext cx="172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17870BD-E39B-2C46-40B4-93F27C4650B4}"/>
                    </a:ext>
                  </a:extLst>
                </p14:cNvPr>
                <p14:cNvContentPartPr/>
                <p14:nvPr/>
              </p14:nvContentPartPr>
              <p14:xfrm>
                <a:off x="11356974" y="5182906"/>
                <a:ext cx="276480" cy="3348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17870BD-E39B-2C46-40B4-93F27C4650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348334" y="5173906"/>
                  <a:ext cx="294120" cy="35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7E452E3-0A7F-4D5C-7707-1AEF21F32EBF}"/>
                    </a:ext>
                  </a:extLst>
                </p14:cNvPr>
                <p14:cNvContentPartPr/>
                <p14:nvPr/>
              </p14:nvContentPartPr>
              <p14:xfrm>
                <a:off x="11513574" y="5210266"/>
                <a:ext cx="218880" cy="24480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7E452E3-0A7F-4D5C-7707-1AEF21F32EB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504574" y="5201626"/>
                  <a:ext cx="2365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BA046F9-6F06-CA18-0F9D-EDE2716F1E73}"/>
                    </a:ext>
                  </a:extLst>
                </p14:cNvPr>
                <p14:cNvContentPartPr/>
                <p14:nvPr/>
              </p14:nvContentPartPr>
              <p14:xfrm>
                <a:off x="11571534" y="5047546"/>
                <a:ext cx="241200" cy="3718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BA046F9-6F06-CA18-0F9D-EDE2716F1E73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562894" y="5038906"/>
                  <a:ext cx="25884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C8B6D92-09C3-4AED-81D5-207C3D218D6D}"/>
                    </a:ext>
                  </a:extLst>
                </p14:cNvPr>
                <p14:cNvContentPartPr/>
                <p14:nvPr/>
              </p14:nvContentPartPr>
              <p14:xfrm>
                <a:off x="11717694" y="5113066"/>
                <a:ext cx="165600" cy="24048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C8B6D92-09C3-4AED-81D5-207C3D218D6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708694" y="5104426"/>
                  <a:ext cx="1832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43BFF3C-4103-5CE5-55E3-2EF73B01A5E8}"/>
                    </a:ext>
                  </a:extLst>
                </p14:cNvPr>
                <p14:cNvContentPartPr/>
                <p14:nvPr/>
              </p14:nvContentPartPr>
              <p14:xfrm>
                <a:off x="11926494" y="5176426"/>
                <a:ext cx="120240" cy="1425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43BFF3C-4103-5CE5-55E3-2EF73B01A5E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917494" y="5167426"/>
                  <a:ext cx="13788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5A62D523-2698-D81A-1224-1938861AA19D}"/>
                  </a:ext>
                </a:extLst>
              </p14:cNvPr>
              <p14:cNvContentPartPr/>
              <p14:nvPr/>
            </p14:nvContentPartPr>
            <p14:xfrm>
              <a:off x="9409014" y="4052146"/>
              <a:ext cx="2579040" cy="2136240"/>
            </p14:xfrm>
          </p:contentPart>
        </mc:Choice>
        <mc:Fallback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5A62D523-2698-D81A-1224-1938861AA19D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9319374" y="3872506"/>
                <a:ext cx="2758680" cy="249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5181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A5880C-3830-AECD-A3F8-B472EDCE6710}"/>
              </a:ext>
            </a:extLst>
          </p:cNvPr>
          <p:cNvSpPr txBox="1"/>
          <p:nvPr/>
        </p:nvSpPr>
        <p:spPr>
          <a:xfrm>
            <a:off x="2659911" y="-1703"/>
            <a:ext cx="6872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Implicit Differentiation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C04160-6FEF-A57A-952D-33C6345CD9A5}"/>
                  </a:ext>
                </a:extLst>
              </p:cNvPr>
              <p:cNvSpPr txBox="1"/>
              <p:nvPr/>
            </p:nvSpPr>
            <p:spPr>
              <a:xfrm>
                <a:off x="248092" y="1073547"/>
                <a:ext cx="11695814" cy="4710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Differentiate both sides of the equation with respect to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Collect all terms involving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on the left side of the equation and move all other terms to the right side of the equation.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Factor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out of the left side of the equation.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Solve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US" sz="32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FC04160-6FEF-A57A-952D-33C6345CD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92" y="1073547"/>
                <a:ext cx="11695814" cy="4710905"/>
              </a:xfrm>
              <a:prstGeom prst="rect">
                <a:avLst/>
              </a:prstGeom>
              <a:blipFill>
                <a:blip r:embed="rId2"/>
                <a:stretch>
                  <a:fillRect l="-1460" t="-1940" r="-1095" b="-21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D40DC43-1CBA-E469-54A9-AE3414CE864E}"/>
                  </a:ext>
                </a:extLst>
              </p14:cNvPr>
              <p14:cNvContentPartPr/>
              <p14:nvPr/>
            </p14:nvContentPartPr>
            <p14:xfrm>
              <a:off x="5279454" y="2274826"/>
              <a:ext cx="410040" cy="3956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D40DC43-1CBA-E469-54A9-AE3414CE864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9454" y="2094826"/>
                <a:ext cx="589680" cy="75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D0B8FF5F-3F09-F097-3F6E-2EA8FBAFF23B}"/>
                  </a:ext>
                </a:extLst>
              </p14:cNvPr>
              <p14:cNvContentPartPr/>
              <p14:nvPr/>
            </p14:nvContentPartPr>
            <p14:xfrm>
              <a:off x="913014" y="1255306"/>
              <a:ext cx="3802680" cy="136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D0B8FF5F-3F09-F097-3F6E-2EA8FBAFF23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3374" y="1075306"/>
                <a:ext cx="3982320" cy="49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AD8EA73-3B85-C5E6-A28C-2DF35DD0EE70}"/>
                  </a:ext>
                </a:extLst>
              </p14:cNvPr>
              <p14:cNvContentPartPr/>
              <p14:nvPr/>
            </p14:nvContentPartPr>
            <p14:xfrm>
              <a:off x="6884334" y="2427106"/>
              <a:ext cx="1258200" cy="48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AD8EA73-3B85-C5E6-A28C-2DF35DD0EE7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94694" y="2247466"/>
                <a:ext cx="143784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BE04BA-2384-7731-0C5C-9F398DBA7A4A}"/>
                  </a:ext>
                </a:extLst>
              </p14:cNvPr>
              <p14:cNvContentPartPr/>
              <p14:nvPr/>
            </p14:nvContentPartPr>
            <p14:xfrm>
              <a:off x="930654" y="2946946"/>
              <a:ext cx="5261760" cy="18144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8BE04BA-2384-7731-0C5C-9F398DBA7A4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1014" y="2767306"/>
                <a:ext cx="5441400" cy="54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21C8E54-13F5-BFCB-49FC-D569CAD9AA8E}"/>
                  </a:ext>
                </a:extLst>
              </p14:cNvPr>
              <p14:cNvContentPartPr/>
              <p14:nvPr/>
            </p14:nvContentPartPr>
            <p14:xfrm>
              <a:off x="792414" y="4073746"/>
              <a:ext cx="1640880" cy="1148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21C8E54-13F5-BFCB-49FC-D569CAD9AA8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2774" y="3893746"/>
                <a:ext cx="1820520" cy="47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5542CC-9E71-6A37-C97D-2114FEA391A0}"/>
                  </a:ext>
                </a:extLst>
              </p14:cNvPr>
              <p14:cNvContentPartPr/>
              <p14:nvPr/>
            </p14:nvContentPartPr>
            <p14:xfrm>
              <a:off x="834174" y="4291186"/>
              <a:ext cx="1476720" cy="10944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5542CC-9E71-6A37-C97D-2114FEA391A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44534" y="4111186"/>
                <a:ext cx="1656360" cy="46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9642307-A979-FE33-995B-2DEABE702E9C}"/>
                  </a:ext>
                </a:extLst>
              </p14:cNvPr>
              <p14:cNvContentPartPr/>
              <p14:nvPr/>
            </p14:nvContentPartPr>
            <p14:xfrm>
              <a:off x="901134" y="5340586"/>
              <a:ext cx="1914480" cy="694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9642307-A979-FE33-995B-2DEABE702E9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1494" y="5160586"/>
                <a:ext cx="209412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956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147503"/>
                <a:ext cx="222220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𝒙</m:t>
                          </m:r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147503"/>
                <a:ext cx="2222205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DA03BA-B9CF-EF8B-9A59-809E72914FE5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Differentiate the following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1DA03BA-B9CF-EF8B-9A59-809E72914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553998"/>
              </a:xfrm>
              <a:prstGeom prst="rect">
                <a:avLst/>
              </a:prstGeom>
              <a:blipFill>
                <a:blip r:embed="rId3"/>
                <a:stretch>
                  <a:fillRect l="-2391" t="-26374" b="-56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13FA8B6-19CE-34F9-87EB-079319820948}"/>
              </a:ext>
            </a:extLst>
          </p:cNvPr>
          <p:cNvCxnSpPr/>
          <p:nvPr/>
        </p:nvCxnSpPr>
        <p:spPr>
          <a:xfrm flipV="1">
            <a:off x="0" y="707886"/>
            <a:ext cx="12192000" cy="7892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9410983-30A0-E5EE-D67F-D72358F97EC7}"/>
              </a:ext>
            </a:extLst>
          </p:cNvPr>
          <p:cNvCxnSpPr>
            <a:cxnSpLocks/>
          </p:cNvCxnSpPr>
          <p:nvPr/>
        </p:nvCxnSpPr>
        <p:spPr>
          <a:xfrm flipV="1">
            <a:off x="2323214" y="786809"/>
            <a:ext cx="0" cy="5592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1E42255-A2A2-33F7-585E-851336EC8BD8}"/>
              </a:ext>
            </a:extLst>
          </p:cNvPr>
          <p:cNvCxnSpPr>
            <a:cxnSpLocks/>
          </p:cNvCxnSpPr>
          <p:nvPr/>
        </p:nvCxnSpPr>
        <p:spPr>
          <a:xfrm flipV="1">
            <a:off x="4820095" y="786809"/>
            <a:ext cx="0" cy="5592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B35BD2E-473E-CF26-0BCC-BB5E16934A4E}"/>
              </a:ext>
            </a:extLst>
          </p:cNvPr>
          <p:cNvCxnSpPr>
            <a:cxnSpLocks/>
          </p:cNvCxnSpPr>
          <p:nvPr/>
        </p:nvCxnSpPr>
        <p:spPr>
          <a:xfrm flipV="1">
            <a:off x="7931891" y="786808"/>
            <a:ext cx="0" cy="559272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66029A-F1A7-CFCF-891D-A1A4E0887533}"/>
                  </a:ext>
                </a:extLst>
              </p:cNvPr>
              <p:cNvSpPr txBox="1"/>
              <p:nvPr/>
            </p:nvSpPr>
            <p:spPr>
              <a:xfrm>
                <a:off x="2424223" y="1147503"/>
                <a:ext cx="222220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66029A-F1A7-CFCF-891D-A1A4E0887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223" y="1147503"/>
                <a:ext cx="2222205" cy="629468"/>
              </a:xfrm>
              <a:prstGeom prst="rect">
                <a:avLst/>
              </a:prstGeom>
              <a:blipFill>
                <a:blip r:embed="rId4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ADAD5-2DED-747A-7DAA-BCFB8D087434}"/>
                  </a:ext>
                </a:extLst>
              </p:cNvPr>
              <p:cNvSpPr txBox="1"/>
              <p:nvPr/>
            </p:nvSpPr>
            <p:spPr>
              <a:xfrm>
                <a:off x="5296788" y="1147503"/>
                <a:ext cx="222220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𝒚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BADAD5-2DED-747A-7DAA-BCFB8D087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788" y="1147503"/>
                <a:ext cx="2222205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DE81D-2407-7EFB-A1E0-EFACD01E42C8}"/>
                  </a:ext>
                </a:extLst>
              </p:cNvPr>
              <p:cNvSpPr txBox="1"/>
              <p:nvPr/>
            </p:nvSpPr>
            <p:spPr>
              <a:xfrm>
                <a:off x="8982741" y="1147503"/>
                <a:ext cx="2222205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𝒙</m:t>
                      </m:r>
                      <m:sSup>
                        <m:sSup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𝒚</m:t>
                          </m:r>
                        </m:e>
                        <m:sup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0ADE81D-2407-7EFB-A1E0-EFACD01E42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741" y="1147503"/>
                <a:ext cx="2222205" cy="629468"/>
              </a:xfrm>
              <a:prstGeom prst="rect">
                <a:avLst/>
              </a:prstGeom>
              <a:blipFill>
                <a:blip r:embed="rId6"/>
                <a:stretch>
                  <a:fillRect b="-3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4BF3AC41-34FC-3109-F393-2230D5AD8B35}"/>
              </a:ext>
            </a:extLst>
          </p:cNvPr>
          <p:cNvGrpSpPr/>
          <p:nvPr/>
        </p:nvGrpSpPr>
        <p:grpSpPr>
          <a:xfrm>
            <a:off x="612054" y="2226226"/>
            <a:ext cx="692280" cy="587520"/>
            <a:chOff x="612054" y="2226226"/>
            <a:chExt cx="692280" cy="58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0FB279-A941-C181-7AB6-0A27AF7CB142}"/>
                    </a:ext>
                  </a:extLst>
                </p14:cNvPr>
                <p14:cNvContentPartPr/>
                <p14:nvPr/>
              </p14:nvContentPartPr>
              <p14:xfrm>
                <a:off x="612054" y="2226226"/>
                <a:ext cx="298440" cy="58752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0FB279-A941-C181-7AB6-0A27AF7CB14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03054" y="2217586"/>
                  <a:ext cx="316080" cy="60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B626FCC-54E7-79C6-E8E3-67E83BEEE66F}"/>
                    </a:ext>
                  </a:extLst>
                </p14:cNvPr>
                <p14:cNvContentPartPr/>
                <p14:nvPr/>
              </p14:nvContentPartPr>
              <p14:xfrm>
                <a:off x="1053774" y="2349346"/>
                <a:ext cx="105480" cy="360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B626FCC-54E7-79C6-E8E3-67E83BEEE6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5134" y="2340346"/>
                  <a:ext cx="1231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2204C0C-3582-3868-EE26-F98A6B655507}"/>
                    </a:ext>
                  </a:extLst>
                </p14:cNvPr>
                <p14:cNvContentPartPr/>
                <p14:nvPr/>
              </p14:nvContentPartPr>
              <p14:xfrm>
                <a:off x="981054" y="2410186"/>
                <a:ext cx="323280" cy="2732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2204C0C-3582-3868-EE26-F98A6B65550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2054" y="2401546"/>
                  <a:ext cx="3409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ECB60E-4732-B15B-C592-D861A66BEDB8}"/>
              </a:ext>
            </a:extLst>
          </p:cNvPr>
          <p:cNvGrpSpPr/>
          <p:nvPr/>
        </p:nvGrpSpPr>
        <p:grpSpPr>
          <a:xfrm>
            <a:off x="2725614" y="2238106"/>
            <a:ext cx="1215360" cy="914400"/>
            <a:chOff x="2725614" y="2238106"/>
            <a:chExt cx="1215360" cy="914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F359B0F-4BDC-F52C-2383-F61E890FD9F5}"/>
                    </a:ext>
                  </a:extLst>
                </p14:cNvPr>
                <p14:cNvContentPartPr/>
                <p14:nvPr/>
              </p14:nvContentPartPr>
              <p14:xfrm>
                <a:off x="2725614" y="2414506"/>
                <a:ext cx="288360" cy="5022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F359B0F-4BDC-F52C-2383-F61E890FD9F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16974" y="2405866"/>
                  <a:ext cx="3060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41A1515-561B-8173-EF73-45FD280D2F95}"/>
                    </a:ext>
                  </a:extLst>
                </p14:cNvPr>
                <p14:cNvContentPartPr/>
                <p14:nvPr/>
              </p14:nvContentPartPr>
              <p14:xfrm>
                <a:off x="3083814" y="2661106"/>
                <a:ext cx="147960" cy="1296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41A1515-561B-8173-EF73-45FD280D2F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74814" y="2652106"/>
                  <a:ext cx="165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02AF94F-67C2-1870-A7C0-0F795D010A06}"/>
                    </a:ext>
                  </a:extLst>
                </p14:cNvPr>
                <p14:cNvContentPartPr/>
                <p14:nvPr/>
              </p14:nvContentPartPr>
              <p14:xfrm>
                <a:off x="3246534" y="2618986"/>
                <a:ext cx="19080" cy="5335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02AF94F-67C2-1870-A7C0-0F795D010A0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237534" y="2609986"/>
                  <a:ext cx="367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8DF869B-E290-87A7-20B2-246FF3B1B9C7}"/>
                    </a:ext>
                  </a:extLst>
                </p14:cNvPr>
                <p14:cNvContentPartPr/>
                <p14:nvPr/>
              </p14:nvContentPartPr>
              <p14:xfrm>
                <a:off x="3249774" y="2277706"/>
                <a:ext cx="228960" cy="26136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8DF869B-E290-87A7-20B2-246FF3B1B9C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241134" y="2268706"/>
                  <a:ext cx="2466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DC3E787-78F6-60B8-4A4B-00B2D4F4E28B}"/>
                    </a:ext>
                  </a:extLst>
                </p14:cNvPr>
                <p14:cNvContentPartPr/>
                <p14:nvPr/>
              </p14:nvContentPartPr>
              <p14:xfrm>
                <a:off x="3611934" y="2639146"/>
                <a:ext cx="130320" cy="9396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DC3E787-78F6-60B8-4A4B-00B2D4F4E28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02934" y="2630506"/>
                  <a:ext cx="14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F7EE29-6456-8484-EC49-652349E19AB3}"/>
                    </a:ext>
                  </a:extLst>
                </p14:cNvPr>
                <p14:cNvContentPartPr/>
                <p14:nvPr/>
              </p14:nvContentPartPr>
              <p14:xfrm>
                <a:off x="3784374" y="2606386"/>
                <a:ext cx="50760" cy="4942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F7EE29-6456-8484-EC49-652349E19A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775734" y="2597386"/>
                  <a:ext cx="6840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57A79D4-1AE3-594A-B016-7A75E9C16619}"/>
                    </a:ext>
                  </a:extLst>
                </p14:cNvPr>
                <p14:cNvContentPartPr/>
                <p14:nvPr/>
              </p14:nvContentPartPr>
              <p14:xfrm>
                <a:off x="3872214" y="2238106"/>
                <a:ext cx="68760" cy="2642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57A79D4-1AE3-594A-B016-7A75E9C1661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63574" y="2229466"/>
                  <a:ext cx="8640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D64B9B-2304-B2D9-4F4F-34CC55CDAC7B}"/>
                  </a:ext>
                </a:extLst>
              </p14:cNvPr>
              <p14:cNvContentPartPr/>
              <p14:nvPr/>
            </p14:nvContentPartPr>
            <p14:xfrm>
              <a:off x="5403294" y="2512066"/>
              <a:ext cx="52920" cy="46152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D64B9B-2304-B2D9-4F4F-34CC55CDAC7B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94294" y="2503426"/>
                <a:ext cx="70560" cy="47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CB274D0B-2507-52D9-8184-5AFAA6D05FA8}"/>
              </a:ext>
            </a:extLst>
          </p:cNvPr>
          <p:cNvGrpSpPr/>
          <p:nvPr/>
        </p:nvGrpSpPr>
        <p:grpSpPr>
          <a:xfrm>
            <a:off x="5720454" y="2432146"/>
            <a:ext cx="1013040" cy="727560"/>
            <a:chOff x="5720454" y="2432146"/>
            <a:chExt cx="101304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7936199-3496-EACB-76B3-F3993BD94EB8}"/>
                    </a:ext>
                  </a:extLst>
                </p14:cNvPr>
                <p14:cNvContentPartPr/>
                <p14:nvPr/>
              </p14:nvContentPartPr>
              <p14:xfrm>
                <a:off x="5773374" y="2601346"/>
                <a:ext cx="89640" cy="31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7936199-3496-EACB-76B3-F3993BD94E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764374" y="2592346"/>
                  <a:ext cx="10728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52D78CA-ED97-9746-0123-E35226B5D3B5}"/>
                    </a:ext>
                  </a:extLst>
                </p14:cNvPr>
                <p14:cNvContentPartPr/>
                <p14:nvPr/>
              </p14:nvContentPartPr>
              <p14:xfrm>
                <a:off x="5720454" y="2794306"/>
                <a:ext cx="215280" cy="331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52D78CA-ED97-9746-0123-E35226B5D3B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711814" y="2785306"/>
                  <a:ext cx="2329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C8EBC73-4D98-E2AE-59B6-EDB5F4E41C90}"/>
                    </a:ext>
                  </a:extLst>
                </p14:cNvPr>
                <p14:cNvContentPartPr/>
                <p14:nvPr/>
              </p14:nvContentPartPr>
              <p14:xfrm>
                <a:off x="6025014" y="2564986"/>
                <a:ext cx="255600" cy="351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C8EBC73-4D98-E2AE-59B6-EDB5F4E41C9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016374" y="2556346"/>
                  <a:ext cx="27324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51B6AAF-B572-7182-56C2-9D8D0E7A2514}"/>
                    </a:ext>
                  </a:extLst>
                </p14:cNvPr>
                <p14:cNvContentPartPr/>
                <p14:nvPr/>
              </p14:nvContentPartPr>
              <p14:xfrm>
                <a:off x="6393294" y="2717626"/>
                <a:ext cx="157320" cy="13464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51B6AAF-B572-7182-56C2-9D8D0E7A251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384294" y="2708986"/>
                  <a:ext cx="1749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C17D7A-8DDE-6150-9376-B416F4DD0AA7}"/>
                    </a:ext>
                  </a:extLst>
                </p14:cNvPr>
                <p14:cNvContentPartPr/>
                <p14:nvPr/>
              </p14:nvContentPartPr>
              <p14:xfrm>
                <a:off x="6567174" y="2697106"/>
                <a:ext cx="16560" cy="4626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C17D7A-8DDE-6150-9376-B416F4DD0AA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558174" y="2688106"/>
                  <a:ext cx="342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7CEB184-08AB-036B-F64E-8E15C3C93213}"/>
                    </a:ext>
                  </a:extLst>
                </p14:cNvPr>
                <p14:cNvContentPartPr/>
                <p14:nvPr/>
              </p14:nvContentPartPr>
              <p14:xfrm>
                <a:off x="6699654" y="2432146"/>
                <a:ext cx="33840" cy="24732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CEB184-08AB-036B-F64E-8E15C3C9321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690654" y="2423506"/>
                  <a:ext cx="51480" cy="26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F38C4E73-3E48-584A-7A57-50E256C9685D}"/>
              </a:ext>
            </a:extLst>
          </p:cNvPr>
          <p:cNvGrpSpPr/>
          <p:nvPr/>
        </p:nvGrpSpPr>
        <p:grpSpPr>
          <a:xfrm>
            <a:off x="8326854" y="2360506"/>
            <a:ext cx="991440" cy="569880"/>
            <a:chOff x="8326854" y="2360506"/>
            <a:chExt cx="991440" cy="56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D5DC9EC-09C0-8ECA-3697-2134E258B23E}"/>
                    </a:ext>
                  </a:extLst>
                </p14:cNvPr>
                <p14:cNvContentPartPr/>
                <p14:nvPr/>
              </p14:nvContentPartPr>
              <p14:xfrm>
                <a:off x="8389854" y="2445466"/>
                <a:ext cx="134640" cy="3268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D5DC9EC-09C0-8ECA-3697-2134E258B23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380854" y="2436826"/>
                  <a:ext cx="1522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313ADD10-87EE-00E4-36EF-D3CAF112F6BE}"/>
                    </a:ext>
                  </a:extLst>
                </p14:cNvPr>
                <p14:cNvContentPartPr/>
                <p14:nvPr/>
              </p14:nvContentPartPr>
              <p14:xfrm>
                <a:off x="8326854" y="2546626"/>
                <a:ext cx="249480" cy="2894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13ADD10-87EE-00E4-36EF-D3CAF112F6B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318214" y="2537626"/>
                  <a:ext cx="2671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701775B-E2CC-9816-EB45-AD8F6EBBEFA1}"/>
                    </a:ext>
                  </a:extLst>
                </p14:cNvPr>
                <p14:cNvContentPartPr/>
                <p14:nvPr/>
              </p14:nvContentPartPr>
              <p14:xfrm>
                <a:off x="8729334" y="2622586"/>
                <a:ext cx="43200" cy="5112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701775B-E2CC-9816-EB45-AD8F6EBBEFA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20694" y="2613586"/>
                  <a:ext cx="608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58F7D17-8BAD-BD86-A23E-6C9314F38730}"/>
                    </a:ext>
                  </a:extLst>
                </p14:cNvPr>
                <p14:cNvContentPartPr/>
                <p14:nvPr/>
              </p14:nvContentPartPr>
              <p14:xfrm>
                <a:off x="8905014" y="2360506"/>
                <a:ext cx="230040" cy="3704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58F7D17-8BAD-BD86-A23E-6C9314F387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896014" y="2351866"/>
                  <a:ext cx="24768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B6C3747-4A3D-F266-857E-6097E4E8C185}"/>
                    </a:ext>
                  </a:extLst>
                </p14:cNvPr>
                <p14:cNvContentPartPr/>
                <p14:nvPr/>
              </p14:nvContentPartPr>
              <p14:xfrm>
                <a:off x="9164214" y="2603146"/>
                <a:ext cx="115920" cy="864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B6C3747-4A3D-F266-857E-6097E4E8C18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155574" y="2594506"/>
                  <a:ext cx="1335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BB95E76-99D6-AED8-1D58-1BD55C3BCDD0}"/>
                    </a:ext>
                  </a:extLst>
                </p14:cNvPr>
                <p14:cNvContentPartPr/>
                <p14:nvPr/>
              </p14:nvContentPartPr>
              <p14:xfrm>
                <a:off x="9272934" y="2577946"/>
                <a:ext cx="45360" cy="3524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BB95E76-99D6-AED8-1D58-1BD55C3BCD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63934" y="2569306"/>
                  <a:ext cx="63000" cy="37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0CA677-B37F-7A2D-5021-7DD32B7E74AE}"/>
              </a:ext>
            </a:extLst>
          </p:cNvPr>
          <p:cNvGrpSpPr/>
          <p:nvPr/>
        </p:nvGrpSpPr>
        <p:grpSpPr>
          <a:xfrm>
            <a:off x="9502974" y="2352586"/>
            <a:ext cx="259200" cy="540000"/>
            <a:chOff x="9502974" y="2352586"/>
            <a:chExt cx="259200" cy="54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65F222F-ADE8-0B08-D248-9B126F60A4C2}"/>
                    </a:ext>
                  </a:extLst>
                </p14:cNvPr>
                <p14:cNvContentPartPr/>
                <p14:nvPr/>
              </p14:nvContentPartPr>
              <p14:xfrm>
                <a:off x="9502974" y="2585506"/>
                <a:ext cx="91800" cy="6444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65F222F-ADE8-0B08-D248-9B126F60A4C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493974" y="2576866"/>
                  <a:ext cx="109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7823C07-B92C-1002-55E1-D5444935DBA0}"/>
                    </a:ext>
                  </a:extLst>
                </p14:cNvPr>
                <p14:cNvContentPartPr/>
                <p14:nvPr/>
              </p14:nvContentPartPr>
              <p14:xfrm>
                <a:off x="9582894" y="2567866"/>
                <a:ext cx="71280" cy="3247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7823C07-B92C-1002-55E1-D5444935DBA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73894" y="2559226"/>
                  <a:ext cx="889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BC0BFEC-6E49-8BEC-1A05-450C235D3E7A}"/>
                    </a:ext>
                  </a:extLst>
                </p14:cNvPr>
                <p14:cNvContentPartPr/>
                <p14:nvPr/>
              </p14:nvContentPartPr>
              <p14:xfrm>
                <a:off x="9760014" y="2352586"/>
                <a:ext cx="2160" cy="18144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BC0BFEC-6E49-8BEC-1A05-450C235D3E7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51374" y="2343586"/>
                  <a:ext cx="198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BF4F86-11A5-47A4-D989-AFE1609088F3}"/>
              </a:ext>
            </a:extLst>
          </p:cNvPr>
          <p:cNvGrpSpPr/>
          <p:nvPr/>
        </p:nvGrpSpPr>
        <p:grpSpPr>
          <a:xfrm>
            <a:off x="9989334" y="2415226"/>
            <a:ext cx="228600" cy="246240"/>
            <a:chOff x="9989334" y="2415226"/>
            <a:chExt cx="228600" cy="24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A3BC674-B916-3A4D-18F7-AD11E9742C13}"/>
                    </a:ext>
                  </a:extLst>
                </p14:cNvPr>
                <p14:cNvContentPartPr/>
                <p14:nvPr/>
              </p14:nvContentPartPr>
              <p14:xfrm>
                <a:off x="10038294" y="2415226"/>
                <a:ext cx="25200" cy="2462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A3BC674-B916-3A4D-18F7-AD11E9742C1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9654" y="2406586"/>
                  <a:ext cx="428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135D48F-79BC-2628-B98B-B8BB31A7427C}"/>
                    </a:ext>
                  </a:extLst>
                </p14:cNvPr>
                <p14:cNvContentPartPr/>
                <p14:nvPr/>
              </p14:nvContentPartPr>
              <p14:xfrm>
                <a:off x="9989334" y="2556706"/>
                <a:ext cx="228600" cy="223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135D48F-79BC-2628-B98B-B8BB31A742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980334" y="2548066"/>
                  <a:ext cx="24624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73E7BE9-AF30-8E8E-4C23-AE544048B00E}"/>
              </a:ext>
            </a:extLst>
          </p:cNvPr>
          <p:cNvGrpSpPr/>
          <p:nvPr/>
        </p:nvGrpSpPr>
        <p:grpSpPr>
          <a:xfrm>
            <a:off x="10451214" y="2147386"/>
            <a:ext cx="851760" cy="651600"/>
            <a:chOff x="10451214" y="2147386"/>
            <a:chExt cx="851760" cy="65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B42560E-0F24-E8E8-B7E8-EB40B0D3E3C2}"/>
                    </a:ext>
                  </a:extLst>
                </p14:cNvPr>
                <p14:cNvContentPartPr/>
                <p14:nvPr/>
              </p14:nvContentPartPr>
              <p14:xfrm>
                <a:off x="10451214" y="2383906"/>
                <a:ext cx="108360" cy="1663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B42560E-0F24-E8E8-B7E8-EB40B0D3E3C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442574" y="2374906"/>
                  <a:ext cx="1260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F21DABB-6B19-DF75-C144-41D7E633E404}"/>
                    </a:ext>
                  </a:extLst>
                </p14:cNvPr>
                <p14:cNvContentPartPr/>
                <p14:nvPr/>
              </p14:nvContentPartPr>
              <p14:xfrm>
                <a:off x="10557414" y="2387866"/>
                <a:ext cx="50760" cy="4111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F21DABB-6B19-DF75-C144-41D7E633E40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48774" y="2379226"/>
                  <a:ext cx="68400" cy="42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AD2AF43-8C15-BBC6-D42C-E67BF02AE38E}"/>
                    </a:ext>
                  </a:extLst>
                </p14:cNvPr>
                <p14:cNvContentPartPr/>
                <p14:nvPr/>
              </p14:nvContentPartPr>
              <p14:xfrm>
                <a:off x="10635894" y="2158186"/>
                <a:ext cx="209520" cy="1947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AD2AF43-8C15-BBC6-D42C-E67BF02AE38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27254" y="2149546"/>
                  <a:ext cx="2271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559B6CE-6E1C-9B01-A8CC-B5DFFA3995AA}"/>
                    </a:ext>
                  </a:extLst>
                </p14:cNvPr>
                <p14:cNvContentPartPr/>
                <p14:nvPr/>
              </p14:nvContentPartPr>
              <p14:xfrm>
                <a:off x="10930734" y="2147386"/>
                <a:ext cx="92160" cy="48564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559B6CE-6E1C-9B01-A8CC-B5DFFA3995A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922094" y="2138746"/>
                  <a:ext cx="10980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75D1F66-013E-FCE8-02CA-4883663BBF7E}"/>
                    </a:ext>
                  </a:extLst>
                </p14:cNvPr>
                <p14:cNvContentPartPr/>
                <p14:nvPr/>
              </p14:nvContentPartPr>
              <p14:xfrm>
                <a:off x="11098854" y="2317306"/>
                <a:ext cx="37800" cy="26100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75D1F66-013E-FCE8-02CA-4883663BBF7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1089854" y="2308306"/>
                  <a:ext cx="554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CABE30F-098F-75EF-85B8-0FFD251A6ED4}"/>
                    </a:ext>
                  </a:extLst>
                </p14:cNvPr>
                <p14:cNvContentPartPr/>
                <p14:nvPr/>
              </p14:nvContentPartPr>
              <p14:xfrm>
                <a:off x="11164374" y="2153146"/>
                <a:ext cx="138600" cy="50004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CABE30F-098F-75EF-85B8-0FFD251A6ED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55734" y="2144506"/>
                  <a:ext cx="156240" cy="51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BE0854F-D7A2-E307-C846-8B1C0AD8D68E}"/>
              </a:ext>
            </a:extLst>
          </p:cNvPr>
          <p:cNvGrpSpPr/>
          <p:nvPr/>
        </p:nvGrpSpPr>
        <p:grpSpPr>
          <a:xfrm>
            <a:off x="8591454" y="3446626"/>
            <a:ext cx="2337840" cy="762840"/>
            <a:chOff x="8591454" y="3446626"/>
            <a:chExt cx="2337840" cy="76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17E0E3-6EE9-E54E-9A8E-4FD63989FAE8}"/>
                    </a:ext>
                  </a:extLst>
                </p14:cNvPr>
                <p14:cNvContentPartPr/>
                <p14:nvPr/>
              </p14:nvContentPartPr>
              <p14:xfrm>
                <a:off x="8591454" y="3645706"/>
                <a:ext cx="311400" cy="31896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17E0E3-6EE9-E54E-9A8E-4FD63989FAE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82814" y="3637066"/>
                  <a:ext cx="3290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EDA52A5-92F2-2744-F5C8-634AFA9AF8A3}"/>
                    </a:ext>
                  </a:extLst>
                </p14:cNvPr>
                <p14:cNvContentPartPr/>
                <p14:nvPr/>
              </p14:nvContentPartPr>
              <p14:xfrm>
                <a:off x="9018414" y="3701866"/>
                <a:ext cx="130680" cy="2192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EDA52A5-92F2-2744-F5C8-634AFA9AF8A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009774" y="3693226"/>
                  <a:ext cx="1483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89DBAA9-69C8-0223-BD43-4CD7C77516DC}"/>
                    </a:ext>
                  </a:extLst>
                </p14:cNvPr>
                <p14:cNvContentPartPr/>
                <p14:nvPr/>
              </p14:nvContentPartPr>
              <p14:xfrm>
                <a:off x="9004734" y="3742186"/>
                <a:ext cx="205200" cy="192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89DBAA9-69C8-0223-BD43-4CD7C77516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995734" y="3733186"/>
                  <a:ext cx="2228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508DBCC-D873-158D-6A85-B17EFDA57498}"/>
                    </a:ext>
                  </a:extLst>
                </p14:cNvPr>
                <p14:cNvContentPartPr/>
                <p14:nvPr/>
              </p14:nvContentPartPr>
              <p14:xfrm>
                <a:off x="9229734" y="3773146"/>
                <a:ext cx="107280" cy="13788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508DBCC-D873-158D-6A85-B17EFDA57498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220734" y="3764506"/>
                  <a:ext cx="1249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2F12D80-83C9-0304-EA1C-21ADF92C096E}"/>
                    </a:ext>
                  </a:extLst>
                </p14:cNvPr>
                <p14:cNvContentPartPr/>
                <p14:nvPr/>
              </p14:nvContentPartPr>
              <p14:xfrm>
                <a:off x="9297054" y="3745066"/>
                <a:ext cx="97920" cy="4644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2F12D80-83C9-0304-EA1C-21ADF92C09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88054" y="3736066"/>
                  <a:ext cx="1155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3FAC5A3-AA06-FE48-4247-FCB444E1927B}"/>
                    </a:ext>
                  </a:extLst>
                </p14:cNvPr>
                <p14:cNvContentPartPr/>
                <p14:nvPr/>
              </p14:nvContentPartPr>
              <p14:xfrm>
                <a:off x="9508374" y="3795826"/>
                <a:ext cx="124920" cy="1224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3FAC5A3-AA06-FE48-4247-FCB444E1927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99734" y="3786826"/>
                  <a:ext cx="142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EF1CE487-C85A-7077-40EE-CD5683706D56}"/>
                    </a:ext>
                  </a:extLst>
                </p14:cNvPr>
                <p14:cNvContentPartPr/>
                <p14:nvPr/>
              </p14:nvContentPartPr>
              <p14:xfrm>
                <a:off x="9629334" y="3745066"/>
                <a:ext cx="56520" cy="435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EF1CE487-C85A-7077-40EE-CD5683706D5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620334" y="3736066"/>
                  <a:ext cx="7416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D68EC49-0140-0A2A-B4A0-6704732933FC}"/>
                    </a:ext>
                  </a:extLst>
                </p14:cNvPr>
                <p14:cNvContentPartPr/>
                <p14:nvPr/>
              </p14:nvContentPartPr>
              <p14:xfrm>
                <a:off x="9793854" y="3495586"/>
                <a:ext cx="20520" cy="2131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D68EC49-0140-0A2A-B4A0-6704732933F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785214" y="3486946"/>
                  <a:ext cx="381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9FB75CA-5DD4-DA36-7EDC-555AF0FE9856}"/>
                    </a:ext>
                  </a:extLst>
                </p14:cNvPr>
                <p14:cNvContentPartPr/>
                <p14:nvPr/>
              </p14:nvContentPartPr>
              <p14:xfrm>
                <a:off x="10090494" y="3678466"/>
                <a:ext cx="42120" cy="307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9FB75CA-5DD4-DA36-7EDC-555AF0FE985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81854" y="3669466"/>
                  <a:ext cx="597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A3EE48F-E394-BEA4-AFA2-3D17E6947925}"/>
                    </a:ext>
                  </a:extLst>
                </p14:cNvPr>
                <p14:cNvContentPartPr/>
                <p14:nvPr/>
              </p14:nvContentPartPr>
              <p14:xfrm>
                <a:off x="9996534" y="3837946"/>
                <a:ext cx="324720" cy="20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A3EE48F-E394-BEA4-AFA2-3D17E69479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987534" y="3829306"/>
                  <a:ext cx="342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63A980A-33E3-5504-6BAD-E0959CB8F9BD}"/>
                    </a:ext>
                  </a:extLst>
                </p14:cNvPr>
                <p14:cNvContentPartPr/>
                <p14:nvPr/>
              </p14:nvContentPartPr>
              <p14:xfrm>
                <a:off x="10357614" y="3719866"/>
                <a:ext cx="192600" cy="16200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63A980A-33E3-5504-6BAD-E0959CB8F9B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348974" y="3710866"/>
                  <a:ext cx="210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9F93AC77-ADE7-911F-35C7-D243D7B97B10}"/>
                    </a:ext>
                  </a:extLst>
                </p14:cNvPr>
                <p14:cNvContentPartPr/>
                <p14:nvPr/>
              </p14:nvContentPartPr>
              <p14:xfrm>
                <a:off x="10574334" y="3710146"/>
                <a:ext cx="15480" cy="440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9F93AC77-ADE7-911F-35C7-D243D7B97B1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565694" y="3701146"/>
                  <a:ext cx="3312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D9D6FE3-9183-9BAF-9EF2-56DE091833B5}"/>
                    </a:ext>
                  </a:extLst>
                </p14:cNvPr>
                <p14:cNvContentPartPr/>
                <p14:nvPr/>
              </p14:nvContentPartPr>
              <p14:xfrm>
                <a:off x="10638054" y="3446626"/>
                <a:ext cx="291240" cy="237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D9D6FE3-9183-9BAF-9EF2-56DE091833B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629054" y="3437626"/>
                  <a:ext cx="308880" cy="254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29987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derivative of the following equation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blipFill>
                <a:blip r:embed="rId2"/>
                <a:stretch>
                  <a:fillRect l="-2391" t="-12308" r="-2136" b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65D7C219-A470-A4B6-272B-E8C39EA3AE18}"/>
              </a:ext>
            </a:extLst>
          </p:cNvPr>
          <p:cNvGrpSpPr/>
          <p:nvPr/>
        </p:nvGrpSpPr>
        <p:grpSpPr>
          <a:xfrm>
            <a:off x="1285974" y="1365826"/>
            <a:ext cx="2248920" cy="825840"/>
            <a:chOff x="1285974" y="1365826"/>
            <a:chExt cx="2248920" cy="82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8717C46-E6D3-834E-60A0-922F1F33E00D}"/>
                    </a:ext>
                  </a:extLst>
                </p14:cNvPr>
                <p14:cNvContentPartPr/>
                <p14:nvPr/>
              </p14:nvContentPartPr>
              <p14:xfrm>
                <a:off x="1285974" y="1563826"/>
                <a:ext cx="366120" cy="4485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8717C46-E6D3-834E-60A0-922F1F33E00D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276974" y="1555186"/>
                  <a:ext cx="38376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9E0090-4FC0-F353-BEBC-CD34FB34E303}"/>
                    </a:ext>
                  </a:extLst>
                </p14:cNvPr>
                <p14:cNvContentPartPr/>
                <p14:nvPr/>
              </p14:nvContentPartPr>
              <p14:xfrm>
                <a:off x="1718694" y="1681906"/>
                <a:ext cx="144360" cy="24408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9E0090-4FC0-F353-BEBC-CD34FB34E3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710054" y="1673266"/>
                  <a:ext cx="1620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8BEB447-A57F-EED5-6887-8D69B54A4CA4}"/>
                    </a:ext>
                  </a:extLst>
                </p14:cNvPr>
                <p14:cNvContentPartPr/>
                <p14:nvPr/>
              </p14:nvContentPartPr>
              <p14:xfrm>
                <a:off x="1696734" y="1738426"/>
                <a:ext cx="220320" cy="213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8BEB447-A57F-EED5-6887-8D69B54A4C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88094" y="1729786"/>
                  <a:ext cx="2379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ECDBF6-E1A5-9E96-FCB1-1D449290956C}"/>
                    </a:ext>
                  </a:extLst>
                </p14:cNvPr>
                <p14:cNvContentPartPr/>
                <p14:nvPr/>
              </p14:nvContentPartPr>
              <p14:xfrm>
                <a:off x="2062494" y="1826626"/>
                <a:ext cx="196560" cy="1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ECDBF6-E1A5-9E96-FCB1-1D449290956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053854" y="1817626"/>
                  <a:ext cx="214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FC8879-39B0-2AD8-1F98-1EABEFF78F8A}"/>
                    </a:ext>
                  </a:extLst>
                </p14:cNvPr>
                <p14:cNvContentPartPr/>
                <p14:nvPr/>
              </p14:nvContentPartPr>
              <p14:xfrm>
                <a:off x="2392254" y="1562026"/>
                <a:ext cx="205560" cy="40140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FC8879-39B0-2AD8-1F98-1EABEFF78F8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383614" y="1553386"/>
                  <a:ext cx="2232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E3D078-42B2-D6F7-CF4A-6FED05DB5692}"/>
                    </a:ext>
                  </a:extLst>
                </p14:cNvPr>
                <p14:cNvContentPartPr/>
                <p14:nvPr/>
              </p14:nvContentPartPr>
              <p14:xfrm>
                <a:off x="2660094" y="1808266"/>
                <a:ext cx="115920" cy="7632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E3D078-42B2-D6F7-CF4A-6FED05DB569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651454" y="1799626"/>
                  <a:ext cx="1335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EAF7CBB-8CBD-FB4A-735B-D27907B451D0}"/>
                    </a:ext>
                  </a:extLst>
                </p14:cNvPr>
                <p14:cNvContentPartPr/>
                <p14:nvPr/>
              </p14:nvContentPartPr>
              <p14:xfrm>
                <a:off x="2796534" y="1808266"/>
                <a:ext cx="15480" cy="356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EAF7CBB-8CBD-FB4A-735B-D27907B451D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7534" y="1799266"/>
                  <a:ext cx="3312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66F3A63-EF94-540B-AE68-02C69B039F0D}"/>
                    </a:ext>
                  </a:extLst>
                </p14:cNvPr>
                <p14:cNvContentPartPr/>
                <p14:nvPr/>
              </p14:nvContentPartPr>
              <p14:xfrm>
                <a:off x="2817414" y="1500826"/>
                <a:ext cx="171720" cy="24048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66F3A63-EF94-540B-AE68-02C69B039F0D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08774" y="1492186"/>
                  <a:ext cx="1893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FD3E3B3-0ACB-51D7-3900-BC74772726B1}"/>
                    </a:ext>
                  </a:extLst>
                </p14:cNvPr>
                <p14:cNvContentPartPr/>
                <p14:nvPr/>
              </p14:nvContentPartPr>
              <p14:xfrm>
                <a:off x="3171654" y="1365826"/>
                <a:ext cx="150120" cy="3664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FD3E3B3-0ACB-51D7-3900-BC74772726B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163014" y="1356826"/>
                  <a:ext cx="1677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854EA8D-1641-C3B4-6EC4-3ADFF3621554}"/>
                    </a:ext>
                  </a:extLst>
                </p14:cNvPr>
                <p14:cNvContentPartPr/>
                <p14:nvPr/>
              </p14:nvContentPartPr>
              <p14:xfrm>
                <a:off x="3309894" y="1608826"/>
                <a:ext cx="121680" cy="633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854EA8D-1641-C3B4-6EC4-3ADFF362155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01254" y="1600186"/>
                  <a:ext cx="139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48DDAF2-E978-1CD9-159A-76A28347A7B1}"/>
                    </a:ext>
                  </a:extLst>
                </p14:cNvPr>
                <p14:cNvContentPartPr/>
                <p14:nvPr/>
              </p14:nvContentPartPr>
              <p14:xfrm>
                <a:off x="3433014" y="1580746"/>
                <a:ext cx="2160" cy="27144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48DDAF2-E978-1CD9-159A-76A28347A7B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424374" y="1572106"/>
                  <a:ext cx="19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ED351D2-B790-28E3-A452-6BE6A36D2C4E}"/>
                    </a:ext>
                  </a:extLst>
                </p14:cNvPr>
                <p14:cNvContentPartPr/>
                <p14:nvPr/>
              </p14:nvContentPartPr>
              <p14:xfrm>
                <a:off x="3138534" y="1806466"/>
                <a:ext cx="358200" cy="399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4ED351D2-B790-28E3-A452-6BE6A36D2C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129534" y="1797466"/>
                  <a:ext cx="375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1DB69D8-CB1F-4609-1A7D-FD7C7A572513}"/>
                    </a:ext>
                  </a:extLst>
                </p14:cNvPr>
                <p14:cNvContentPartPr/>
                <p14:nvPr/>
              </p14:nvContentPartPr>
              <p14:xfrm>
                <a:off x="3189654" y="1868746"/>
                <a:ext cx="157680" cy="3164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1DB69D8-CB1F-4609-1A7D-FD7C7A57251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181014" y="1859746"/>
                  <a:ext cx="1753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99D3945-D88E-0F4D-4E93-7D2AEE5EB205}"/>
                    </a:ext>
                  </a:extLst>
                </p14:cNvPr>
                <p14:cNvContentPartPr/>
                <p14:nvPr/>
              </p14:nvContentPartPr>
              <p14:xfrm>
                <a:off x="3406014" y="1975306"/>
                <a:ext cx="51840" cy="2163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99D3945-D88E-0F4D-4E93-7D2AEE5EB20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97374" y="1966666"/>
                  <a:ext cx="694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62D79AE-40FB-0D81-60A3-7E4416E58EF8}"/>
                    </a:ext>
                  </a:extLst>
                </p14:cNvPr>
                <p14:cNvContentPartPr/>
                <p14:nvPr/>
              </p14:nvContentPartPr>
              <p14:xfrm>
                <a:off x="3366054" y="2033986"/>
                <a:ext cx="168840" cy="13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62D79AE-40FB-0D81-60A3-7E4416E58E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57054" y="2024986"/>
                  <a:ext cx="18648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F38193B-DBDF-AB30-4D1E-AB9912AD696E}"/>
              </a:ext>
            </a:extLst>
          </p:cNvPr>
          <p:cNvGrpSpPr/>
          <p:nvPr/>
        </p:nvGrpSpPr>
        <p:grpSpPr>
          <a:xfrm>
            <a:off x="3759894" y="1346026"/>
            <a:ext cx="1931760" cy="810720"/>
            <a:chOff x="3759894" y="1346026"/>
            <a:chExt cx="1931760" cy="81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99A7D258-1C35-C573-E292-5A83E3C18D7B}"/>
                    </a:ext>
                  </a:extLst>
                </p14:cNvPr>
                <p14:cNvContentPartPr/>
                <p14:nvPr/>
              </p14:nvContentPartPr>
              <p14:xfrm>
                <a:off x="3759894" y="1812586"/>
                <a:ext cx="248400" cy="122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99A7D258-1C35-C573-E292-5A83E3C18D7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750894" y="1803946"/>
                  <a:ext cx="266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2C0534B-00F5-4D85-ADBF-E29E8843DBE8}"/>
                    </a:ext>
                  </a:extLst>
                </p14:cNvPr>
                <p14:cNvContentPartPr/>
                <p14:nvPr/>
              </p14:nvContentPartPr>
              <p14:xfrm>
                <a:off x="3883374" y="1676506"/>
                <a:ext cx="66960" cy="309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2C0534B-00F5-4D85-ADBF-E29E8843DBE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874734" y="1667506"/>
                  <a:ext cx="846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FFD10DF-D979-953B-65CD-DE2D4DA48D8A}"/>
                    </a:ext>
                  </a:extLst>
                </p14:cNvPr>
                <p14:cNvContentPartPr/>
                <p14:nvPr/>
              </p14:nvContentPartPr>
              <p14:xfrm>
                <a:off x="4107654" y="1529626"/>
                <a:ext cx="159120" cy="1958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FFD10DF-D979-953B-65CD-DE2D4DA48D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099014" y="1520986"/>
                  <a:ext cx="1767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D3C209C-9BDA-6F11-9B23-73F4E364CAC7}"/>
                    </a:ext>
                  </a:extLst>
                </p14:cNvPr>
                <p14:cNvContentPartPr/>
                <p14:nvPr/>
              </p14:nvContentPartPr>
              <p14:xfrm>
                <a:off x="4267494" y="1562026"/>
                <a:ext cx="67680" cy="3672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D3C209C-9BDA-6F11-9B23-73F4E364CAC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258494" y="1553386"/>
                  <a:ext cx="853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85FDDD8-2F38-AE47-6486-1B083681A5C0}"/>
                    </a:ext>
                  </a:extLst>
                </p14:cNvPr>
                <p14:cNvContentPartPr/>
                <p14:nvPr/>
              </p14:nvContentPartPr>
              <p14:xfrm>
                <a:off x="4467294" y="1346026"/>
                <a:ext cx="157680" cy="3744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85FDDD8-2F38-AE47-6486-1B083681A5C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458654" y="1337026"/>
                  <a:ext cx="1753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11B8F91-8809-CDA6-B92C-70F1EC5026A5}"/>
                    </a:ext>
                  </a:extLst>
                </p14:cNvPr>
                <p14:cNvContentPartPr/>
                <p14:nvPr/>
              </p14:nvContentPartPr>
              <p14:xfrm>
                <a:off x="4632534" y="1587226"/>
                <a:ext cx="82440" cy="687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11B8F91-8809-CDA6-B92C-70F1EC5026A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623534" y="1578226"/>
                  <a:ext cx="1000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F0C3EC6-C202-6156-9448-352CAA40EF27}"/>
                    </a:ext>
                  </a:extLst>
                </p14:cNvPr>
                <p14:cNvContentPartPr/>
                <p14:nvPr/>
              </p14:nvContentPartPr>
              <p14:xfrm>
                <a:off x="4694094" y="1573906"/>
                <a:ext cx="26280" cy="25560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F0C3EC6-C202-6156-9448-352CAA40EF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685094" y="1564906"/>
                  <a:ext cx="439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48994C5-AB52-E4FD-E897-082839646D09}"/>
                    </a:ext>
                  </a:extLst>
                </p14:cNvPr>
                <p14:cNvContentPartPr/>
                <p14:nvPr/>
              </p14:nvContentPartPr>
              <p14:xfrm>
                <a:off x="4398894" y="1807186"/>
                <a:ext cx="405000" cy="2880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48994C5-AB52-E4FD-E897-082839646D0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90254" y="1798546"/>
                  <a:ext cx="422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EEBBB40-99CD-5F6E-DC7B-CD66B9620F05}"/>
                    </a:ext>
                  </a:extLst>
                </p14:cNvPr>
                <p14:cNvContentPartPr/>
                <p14:nvPr/>
              </p14:nvContentPartPr>
              <p14:xfrm>
                <a:off x="4479894" y="1851466"/>
                <a:ext cx="173160" cy="3024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EEBBB40-99CD-5F6E-DC7B-CD66B9620F0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471254" y="1842466"/>
                  <a:ext cx="1908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6B0625-0DF3-A3B0-D2D6-E99584603383}"/>
                    </a:ext>
                  </a:extLst>
                </p14:cNvPr>
                <p14:cNvContentPartPr/>
                <p14:nvPr/>
              </p14:nvContentPartPr>
              <p14:xfrm>
                <a:off x="4714614" y="1945786"/>
                <a:ext cx="39240" cy="1911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6B0625-0DF3-A3B0-D2D6-E9958460338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05614" y="1937146"/>
                  <a:ext cx="568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5CE7B21-1E5B-8C0A-965C-D287390E039A}"/>
                    </a:ext>
                  </a:extLst>
                </p14:cNvPr>
                <p14:cNvContentPartPr/>
                <p14:nvPr/>
              </p14:nvContentPartPr>
              <p14:xfrm>
                <a:off x="4679334" y="1974586"/>
                <a:ext cx="151200" cy="18216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5CE7B21-1E5B-8C0A-965C-D287390E039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670694" y="1965586"/>
                  <a:ext cx="168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F71827A-8DA0-95A9-2D59-9CEC3B705B89}"/>
                    </a:ext>
                  </a:extLst>
                </p14:cNvPr>
                <p14:cNvContentPartPr/>
                <p14:nvPr/>
              </p14:nvContentPartPr>
              <p14:xfrm>
                <a:off x="5013054" y="1668946"/>
                <a:ext cx="209520" cy="58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F71827A-8DA0-95A9-2D59-9CEC3B705B8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04054" y="1659946"/>
                  <a:ext cx="22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0D030D7-6C22-8CFF-4254-6B8DC450A51B}"/>
                    </a:ext>
                  </a:extLst>
                </p14:cNvPr>
                <p14:cNvContentPartPr/>
                <p14:nvPr/>
              </p14:nvContentPartPr>
              <p14:xfrm>
                <a:off x="5083974" y="1861186"/>
                <a:ext cx="213480" cy="1044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0D030D7-6C22-8CFF-4254-6B8DC450A51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75334" y="1852186"/>
                  <a:ext cx="231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5078554-7562-1849-47A4-4F9643AF45D9}"/>
                    </a:ext>
                  </a:extLst>
                </p14:cNvPr>
                <p14:cNvContentPartPr/>
                <p14:nvPr/>
              </p14:nvContentPartPr>
              <p14:xfrm>
                <a:off x="5442894" y="1636546"/>
                <a:ext cx="248760" cy="31572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5078554-7562-1849-47A4-4F9643AF45D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433894" y="1627546"/>
                  <a:ext cx="26640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E3025E9-0A38-A5EE-7162-70AA82F4F5FB}"/>
                  </a:ext>
                </a:extLst>
              </p14:cNvPr>
              <p14:cNvContentPartPr/>
              <p14:nvPr/>
            </p14:nvContentPartPr>
            <p14:xfrm>
              <a:off x="1244214" y="1477426"/>
              <a:ext cx="648720" cy="55908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E3025E9-0A38-A5EE-7162-70AA82F4F5F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154574" y="1297786"/>
                <a:ext cx="828360" cy="91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78F09E6E-8DA9-17AA-D81F-498F9D9F909D}"/>
              </a:ext>
            </a:extLst>
          </p:cNvPr>
          <p:cNvGrpSpPr/>
          <p:nvPr/>
        </p:nvGrpSpPr>
        <p:grpSpPr>
          <a:xfrm>
            <a:off x="1272654" y="1304986"/>
            <a:ext cx="667080" cy="1311840"/>
            <a:chOff x="1272654" y="1304986"/>
            <a:chExt cx="667080" cy="13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D3D4A1A-C785-BEC7-3C47-6C574FFA0952}"/>
                    </a:ext>
                  </a:extLst>
                </p14:cNvPr>
                <p14:cNvContentPartPr/>
                <p14:nvPr/>
              </p14:nvContentPartPr>
              <p14:xfrm>
                <a:off x="1272654" y="2324146"/>
                <a:ext cx="181440" cy="20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D3D4A1A-C785-BEC7-3C47-6C574FFA09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263654" y="2315506"/>
                  <a:ext cx="1990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0B77A17C-7934-1632-F300-3F948798581B}"/>
                    </a:ext>
                  </a:extLst>
                </p14:cNvPr>
                <p14:cNvContentPartPr/>
                <p14:nvPr/>
              </p14:nvContentPartPr>
              <p14:xfrm>
                <a:off x="1455534" y="2154586"/>
                <a:ext cx="259920" cy="25992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0B77A17C-7934-1632-F300-3F948798581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446534" y="2145586"/>
                  <a:ext cx="2775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A4F97A1-229E-DE09-975F-560219811654}"/>
                    </a:ext>
                  </a:extLst>
                </p14:cNvPr>
                <p14:cNvContentPartPr/>
                <p14:nvPr/>
              </p14:nvContentPartPr>
              <p14:xfrm>
                <a:off x="1756494" y="2189866"/>
                <a:ext cx="63720" cy="184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A4F97A1-229E-DE09-975F-56021981165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47854" y="2180866"/>
                  <a:ext cx="81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E71743-5CD4-63E5-CF1F-87043D8E0D71}"/>
                    </a:ext>
                  </a:extLst>
                </p14:cNvPr>
                <p14:cNvContentPartPr/>
                <p14:nvPr/>
              </p14:nvContentPartPr>
              <p14:xfrm>
                <a:off x="1722654" y="2189866"/>
                <a:ext cx="183240" cy="2379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E71743-5CD4-63E5-CF1F-87043D8E0D7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13654" y="2180866"/>
                  <a:ext cx="2008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DA09E82-A9DA-5F1F-4D54-283F19202EBE}"/>
                    </a:ext>
                  </a:extLst>
                </p14:cNvPr>
                <p14:cNvContentPartPr/>
                <p14:nvPr/>
              </p14:nvContentPartPr>
              <p14:xfrm>
                <a:off x="1352934" y="2481826"/>
                <a:ext cx="586800" cy="1350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DA09E82-A9DA-5F1F-4D54-283F19202E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344294" y="2472826"/>
                  <a:ext cx="604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1BDCE7C-64E8-B08E-753E-F529A9CF134F}"/>
                    </a:ext>
                  </a:extLst>
                </p14:cNvPr>
                <p14:cNvContentPartPr/>
                <p14:nvPr/>
              </p14:nvContentPartPr>
              <p14:xfrm>
                <a:off x="1632654" y="1304986"/>
                <a:ext cx="93960" cy="10612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1BDCE7C-64E8-B08E-753E-F529A9CF134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624014" y="1295986"/>
                  <a:ext cx="111600" cy="10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40BD5CF-BBE4-0AA8-555E-F8F2645B7A91}"/>
              </a:ext>
            </a:extLst>
          </p:cNvPr>
          <p:cNvGrpSpPr/>
          <p:nvPr/>
        </p:nvGrpSpPr>
        <p:grpSpPr>
          <a:xfrm>
            <a:off x="5481774" y="2037946"/>
            <a:ext cx="502560" cy="278280"/>
            <a:chOff x="5481774" y="2037946"/>
            <a:chExt cx="502560" cy="278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CE9B5E3-4C07-F0A5-6CF5-09C78283268D}"/>
                    </a:ext>
                  </a:extLst>
                </p14:cNvPr>
                <p14:cNvContentPartPr/>
                <p14:nvPr/>
              </p14:nvContentPartPr>
              <p14:xfrm>
                <a:off x="5481774" y="2191306"/>
                <a:ext cx="157320" cy="136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CE9B5E3-4C07-F0A5-6CF5-09C7828326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472774" y="2182666"/>
                  <a:ext cx="1749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5BC8094-8DD6-A151-6437-D1F81CC8B25D}"/>
                    </a:ext>
                  </a:extLst>
                </p14:cNvPr>
                <p14:cNvContentPartPr/>
                <p14:nvPr/>
              </p14:nvContentPartPr>
              <p14:xfrm>
                <a:off x="5635494" y="2037946"/>
                <a:ext cx="207360" cy="2224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5BC8094-8DD6-A151-6437-D1F81CC8B25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26494" y="2028946"/>
                  <a:ext cx="22500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7D6346-AF2E-4D10-CB69-B354835E40BC}"/>
                    </a:ext>
                  </a:extLst>
                </p14:cNvPr>
                <p14:cNvContentPartPr/>
                <p14:nvPr/>
              </p14:nvContentPartPr>
              <p14:xfrm>
                <a:off x="5879574" y="2099866"/>
                <a:ext cx="56160" cy="1652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7D6346-AF2E-4D10-CB69-B354835E40B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870574" y="2090866"/>
                  <a:ext cx="73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AB7C727-0241-7625-F3FC-4E2125F9B6E4}"/>
                    </a:ext>
                  </a:extLst>
                </p14:cNvPr>
                <p14:cNvContentPartPr/>
                <p14:nvPr/>
              </p14:nvContentPartPr>
              <p14:xfrm>
                <a:off x="5818014" y="2089426"/>
                <a:ext cx="166320" cy="226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AB7C727-0241-7625-F3FC-4E2125F9B6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09014" y="2080786"/>
                  <a:ext cx="183960" cy="24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E4D25F5F-4CE8-7998-1960-39D1BF8C369B}"/>
              </a:ext>
            </a:extLst>
          </p:cNvPr>
          <p:cNvGrpSpPr/>
          <p:nvPr/>
        </p:nvGrpSpPr>
        <p:grpSpPr>
          <a:xfrm>
            <a:off x="2462094" y="2723746"/>
            <a:ext cx="1576440" cy="999360"/>
            <a:chOff x="2462094" y="2723746"/>
            <a:chExt cx="1576440" cy="999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2138092-8E1B-AC25-CB4F-EF836BE52943}"/>
                    </a:ext>
                  </a:extLst>
                </p14:cNvPr>
                <p14:cNvContentPartPr/>
                <p14:nvPr/>
              </p14:nvContentPartPr>
              <p14:xfrm>
                <a:off x="2462094" y="3305146"/>
                <a:ext cx="327240" cy="5148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2138092-8E1B-AC25-CB4F-EF836BE5294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53454" y="3296146"/>
                  <a:ext cx="3448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1193AF6-E7E6-7999-AAC7-9615BA39A33C}"/>
                    </a:ext>
                  </a:extLst>
                </p14:cNvPr>
                <p14:cNvContentPartPr/>
                <p14:nvPr/>
              </p14:nvContentPartPr>
              <p14:xfrm>
                <a:off x="2859894" y="3006706"/>
                <a:ext cx="210240" cy="471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1193AF6-E7E6-7999-AAC7-9615BA39A33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850894" y="2997706"/>
                  <a:ext cx="2278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AA39AAC9-A6F9-6449-2007-1AD6000D9DB7}"/>
                    </a:ext>
                  </a:extLst>
                </p14:cNvPr>
                <p14:cNvContentPartPr/>
                <p14:nvPr/>
              </p14:nvContentPartPr>
              <p14:xfrm>
                <a:off x="3154734" y="3290746"/>
                <a:ext cx="132840" cy="1209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AA39AAC9-A6F9-6449-2007-1AD6000D9D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145734" y="3281746"/>
                  <a:ext cx="150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B7F65D-EAB4-79A6-4CB0-AF5E636E88EB}"/>
                    </a:ext>
                  </a:extLst>
                </p14:cNvPr>
                <p14:cNvContentPartPr/>
                <p14:nvPr/>
              </p14:nvContentPartPr>
              <p14:xfrm>
                <a:off x="3296574" y="3299026"/>
                <a:ext cx="78840" cy="3578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B7F65D-EAB4-79A6-4CB0-AF5E636E88E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87934" y="3290026"/>
                  <a:ext cx="9648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47E83C-7EA6-5086-1EBF-FEB6561CF79F}"/>
                    </a:ext>
                  </a:extLst>
                </p14:cNvPr>
                <p14:cNvContentPartPr/>
                <p14:nvPr/>
              </p14:nvContentPartPr>
              <p14:xfrm>
                <a:off x="3213774" y="2956666"/>
                <a:ext cx="231120" cy="20592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47E83C-7EA6-5086-1EBF-FEB6561CF7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204774" y="2948026"/>
                  <a:ext cx="2487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D2FC86-CF3B-4320-0535-75FFBF890491}"/>
                    </a:ext>
                  </a:extLst>
                </p14:cNvPr>
                <p14:cNvContentPartPr/>
                <p14:nvPr/>
              </p14:nvContentPartPr>
              <p14:xfrm>
                <a:off x="3600054" y="2723746"/>
                <a:ext cx="196200" cy="464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D2FC86-CF3B-4320-0535-75FFBF89049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591054" y="2715106"/>
                  <a:ext cx="2138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F9BF682-235F-9849-DD51-4818078155D4}"/>
                    </a:ext>
                  </a:extLst>
                </p14:cNvPr>
                <p14:cNvContentPartPr/>
                <p14:nvPr/>
              </p14:nvContentPartPr>
              <p14:xfrm>
                <a:off x="3775014" y="3012826"/>
                <a:ext cx="151920" cy="1198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F9BF682-235F-9849-DD51-4818078155D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766014" y="3004186"/>
                  <a:ext cx="169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DA8D77A-C9F6-AFD7-FFC7-1CF28FF4B282}"/>
                    </a:ext>
                  </a:extLst>
                </p14:cNvPr>
                <p14:cNvContentPartPr/>
                <p14:nvPr/>
              </p14:nvContentPartPr>
              <p14:xfrm>
                <a:off x="3919014" y="2986906"/>
                <a:ext cx="21240" cy="2890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DA8D77A-C9F6-AFD7-FFC7-1CF28FF4B28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910014" y="2978266"/>
                  <a:ext cx="388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4F0E378-AD54-605C-9FCF-315B9E4396EB}"/>
                    </a:ext>
                  </a:extLst>
                </p14:cNvPr>
                <p14:cNvContentPartPr/>
                <p14:nvPr/>
              </p14:nvContentPartPr>
              <p14:xfrm>
                <a:off x="3467574" y="3313426"/>
                <a:ext cx="540360" cy="518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4F0E378-AD54-605C-9FCF-315B9E4396E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458934" y="3304426"/>
                  <a:ext cx="5580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8CB9C91-36AF-6FF9-1083-3113C8A5B078}"/>
                    </a:ext>
                  </a:extLst>
                </p14:cNvPr>
                <p14:cNvContentPartPr/>
                <p14:nvPr/>
              </p14:nvContentPartPr>
              <p14:xfrm>
                <a:off x="3635334" y="3385786"/>
                <a:ext cx="235440" cy="337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8CB9C91-36AF-6FF9-1083-3113C8A5B0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626334" y="3377146"/>
                  <a:ext cx="25308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2739EBA-180B-E5D7-EFFE-D5C781F75867}"/>
                    </a:ext>
                  </a:extLst>
                </p14:cNvPr>
                <p14:cNvContentPartPr/>
                <p14:nvPr/>
              </p14:nvContentPartPr>
              <p14:xfrm>
                <a:off x="3926574" y="3482986"/>
                <a:ext cx="26280" cy="20412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2739EBA-180B-E5D7-EFFE-D5C781F7586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917574" y="3473986"/>
                  <a:ext cx="439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52E18D0-E501-97C3-3036-23BF1B68DDEC}"/>
                    </a:ext>
                  </a:extLst>
                </p14:cNvPr>
                <p14:cNvContentPartPr/>
                <p14:nvPr/>
              </p14:nvContentPartPr>
              <p14:xfrm>
                <a:off x="3858174" y="3527266"/>
                <a:ext cx="180360" cy="15336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52E18D0-E501-97C3-3036-23BF1B68DDE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849534" y="3518626"/>
                  <a:ext cx="19800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0F9CBC2-3FCC-AE24-2C38-D0EED778C996}"/>
              </a:ext>
            </a:extLst>
          </p:cNvPr>
          <p:cNvGrpSpPr/>
          <p:nvPr/>
        </p:nvGrpSpPr>
        <p:grpSpPr>
          <a:xfrm>
            <a:off x="4308174" y="3147466"/>
            <a:ext cx="255240" cy="293760"/>
            <a:chOff x="4308174" y="3147466"/>
            <a:chExt cx="255240" cy="29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8163B4D-A425-EB59-2C8A-074CFBD0F39D}"/>
                    </a:ext>
                  </a:extLst>
                </p14:cNvPr>
                <p14:cNvContentPartPr/>
                <p14:nvPr/>
              </p14:nvContentPartPr>
              <p14:xfrm>
                <a:off x="4393494" y="3147466"/>
                <a:ext cx="65880" cy="29376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8163B4D-A425-EB59-2C8A-074CFBD0F39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384494" y="3138466"/>
                  <a:ext cx="83520" cy="31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344B83A-3DA5-D8A2-7DF2-8C4BE22472C4}"/>
                    </a:ext>
                  </a:extLst>
                </p14:cNvPr>
                <p14:cNvContentPartPr/>
                <p14:nvPr/>
              </p14:nvContentPartPr>
              <p14:xfrm>
                <a:off x="4308174" y="3290026"/>
                <a:ext cx="255240" cy="417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344B83A-3DA5-D8A2-7DF2-8C4BE22472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99174" y="3281386"/>
                  <a:ext cx="272880" cy="5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12C3F3D-8249-7699-8618-3165CF9BB608}"/>
              </a:ext>
            </a:extLst>
          </p:cNvPr>
          <p:cNvGrpSpPr/>
          <p:nvPr/>
        </p:nvGrpSpPr>
        <p:grpSpPr>
          <a:xfrm>
            <a:off x="4807494" y="2763346"/>
            <a:ext cx="948960" cy="921600"/>
            <a:chOff x="4807494" y="2763346"/>
            <a:chExt cx="948960" cy="92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683A067-5BBD-7A04-A147-25F77EA3866E}"/>
                    </a:ext>
                  </a:extLst>
                </p14:cNvPr>
                <p14:cNvContentPartPr/>
                <p14:nvPr/>
              </p14:nvContentPartPr>
              <p14:xfrm>
                <a:off x="4807494" y="2963146"/>
                <a:ext cx="3960" cy="1044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683A067-5BBD-7A04-A147-25F77EA386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798494" y="2954506"/>
                  <a:ext cx="216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750F69-9F70-FB04-5DAC-CC4EEEE422E0}"/>
                    </a:ext>
                  </a:extLst>
                </p14:cNvPr>
                <p14:cNvContentPartPr/>
                <p14:nvPr/>
              </p14:nvContentPartPr>
              <p14:xfrm>
                <a:off x="4807494" y="2971426"/>
                <a:ext cx="211680" cy="27180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750F69-9F70-FB04-5DAC-CC4EEEE422E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98494" y="2962786"/>
                  <a:ext cx="2293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AE0D9E-6A49-E2E7-F48E-64F6F32A4F86}"/>
                    </a:ext>
                  </a:extLst>
                </p14:cNvPr>
                <p14:cNvContentPartPr/>
                <p14:nvPr/>
              </p14:nvContentPartPr>
              <p14:xfrm>
                <a:off x="4992534" y="2952706"/>
                <a:ext cx="156960" cy="50472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AE0D9E-6A49-E2E7-F48E-64F6F32A4F8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983894" y="2943706"/>
                  <a:ext cx="17460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61D8FA8-E768-C43D-9BB8-C230333509A9}"/>
                    </a:ext>
                  </a:extLst>
                </p14:cNvPr>
                <p14:cNvContentPartPr/>
                <p14:nvPr/>
              </p14:nvContentPartPr>
              <p14:xfrm>
                <a:off x="5216814" y="2763346"/>
                <a:ext cx="235800" cy="4802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61D8FA8-E768-C43D-9BB8-C230333509A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207814" y="2754346"/>
                  <a:ext cx="2534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52A12AA-F5A8-3F0D-D39D-2F5B020F1DFA}"/>
                    </a:ext>
                  </a:extLst>
                </p14:cNvPr>
                <p14:cNvContentPartPr/>
                <p14:nvPr/>
              </p14:nvContentPartPr>
              <p14:xfrm>
                <a:off x="5429574" y="3049546"/>
                <a:ext cx="73080" cy="10656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52A12AA-F5A8-3F0D-D39D-2F5B020F1DF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420934" y="3040546"/>
                  <a:ext cx="907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8FBBBBD-6DC0-EBF2-FB75-C0AB01AC543E}"/>
                    </a:ext>
                  </a:extLst>
                </p14:cNvPr>
                <p14:cNvContentPartPr/>
                <p14:nvPr/>
              </p14:nvContentPartPr>
              <p14:xfrm>
                <a:off x="5521014" y="2973226"/>
                <a:ext cx="11160" cy="368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8FBBBBD-6DC0-EBF2-FB75-C0AB01AC543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12374" y="2964586"/>
                  <a:ext cx="2880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CAC130B-95BE-A205-CBA3-BE81B427FB60}"/>
                    </a:ext>
                  </a:extLst>
                </p14:cNvPr>
                <p14:cNvContentPartPr/>
                <p14:nvPr/>
              </p14:nvContentPartPr>
              <p14:xfrm>
                <a:off x="5235534" y="3303346"/>
                <a:ext cx="470880" cy="7380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CAC130B-95BE-A205-CBA3-BE81B427FB6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26534" y="3294346"/>
                  <a:ext cx="4885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9B96FC-82AC-AA11-7650-E8BC0EA5874F}"/>
                    </a:ext>
                  </a:extLst>
                </p14:cNvPr>
                <p14:cNvContentPartPr/>
                <p14:nvPr/>
              </p14:nvContentPartPr>
              <p14:xfrm>
                <a:off x="5374134" y="3341866"/>
                <a:ext cx="201600" cy="3402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9B96FC-82AC-AA11-7650-E8BC0EA5874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365494" y="3332866"/>
                  <a:ext cx="2192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0CE25CB9-8231-00E0-B0C2-6DADA1C92475}"/>
                    </a:ext>
                  </a:extLst>
                </p14:cNvPr>
                <p14:cNvContentPartPr/>
                <p14:nvPr/>
              </p14:nvContentPartPr>
              <p14:xfrm>
                <a:off x="5623614" y="3486586"/>
                <a:ext cx="28800" cy="19836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0CE25CB9-8231-00E0-B0C2-6DADA1C9247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14974" y="3477946"/>
                  <a:ext cx="464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03C24BE-A390-B044-16E8-B579A86B8B40}"/>
                    </a:ext>
                  </a:extLst>
                </p14:cNvPr>
                <p14:cNvContentPartPr/>
                <p14:nvPr/>
              </p14:nvContentPartPr>
              <p14:xfrm>
                <a:off x="5549454" y="3452026"/>
                <a:ext cx="207000" cy="20232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03C24BE-A390-B044-16E8-B579A86B8B4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540814" y="3443386"/>
                  <a:ext cx="22464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C0D4217-B548-3E70-0CB8-CAE3BD133927}"/>
              </a:ext>
            </a:extLst>
          </p:cNvPr>
          <p:cNvGrpSpPr/>
          <p:nvPr/>
        </p:nvGrpSpPr>
        <p:grpSpPr>
          <a:xfrm>
            <a:off x="5963814" y="3162586"/>
            <a:ext cx="190800" cy="156240"/>
            <a:chOff x="5963814" y="3162586"/>
            <a:chExt cx="190800" cy="15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BDD5A9DB-0BE6-1C16-4C79-0D5F01D71BA3}"/>
                    </a:ext>
                  </a:extLst>
                </p14:cNvPr>
                <p14:cNvContentPartPr/>
                <p14:nvPr/>
              </p14:nvContentPartPr>
              <p14:xfrm>
                <a:off x="5963814" y="3162586"/>
                <a:ext cx="142560" cy="1152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BDD5A9DB-0BE6-1C16-4C79-0D5F01D71B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54814" y="3153586"/>
                  <a:ext cx="1602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C4AA2AC-96FE-29FE-7C95-0DA376DE0E21}"/>
                    </a:ext>
                  </a:extLst>
                </p14:cNvPr>
                <p14:cNvContentPartPr/>
                <p14:nvPr/>
              </p14:nvContentPartPr>
              <p14:xfrm>
                <a:off x="5991534" y="3283906"/>
                <a:ext cx="163080" cy="349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C4AA2AC-96FE-29FE-7C95-0DA376DE0E2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82534" y="3274906"/>
                  <a:ext cx="18072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ED1EFCE-DC65-BD5C-F735-1E988B013D7A}"/>
              </a:ext>
            </a:extLst>
          </p:cNvPr>
          <p:cNvGrpSpPr/>
          <p:nvPr/>
        </p:nvGrpSpPr>
        <p:grpSpPr>
          <a:xfrm>
            <a:off x="6498054" y="2798626"/>
            <a:ext cx="988200" cy="440640"/>
            <a:chOff x="6498054" y="2798626"/>
            <a:chExt cx="988200" cy="44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7707317-CA6F-4635-96B4-DCDA1E26DB10}"/>
                    </a:ext>
                  </a:extLst>
                </p14:cNvPr>
                <p14:cNvContentPartPr/>
                <p14:nvPr/>
              </p14:nvContentPartPr>
              <p14:xfrm>
                <a:off x="6498054" y="3147466"/>
                <a:ext cx="293040" cy="3168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7707317-CA6F-4635-96B4-DCDA1E26DB1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489414" y="3138466"/>
                  <a:ext cx="310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88A6217E-32CF-5088-0397-81447744B9C3}"/>
                    </a:ext>
                  </a:extLst>
                </p14:cNvPr>
                <p14:cNvContentPartPr/>
                <p14:nvPr/>
              </p14:nvContentPartPr>
              <p14:xfrm>
                <a:off x="6808734" y="2798626"/>
                <a:ext cx="492840" cy="4406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88A6217E-32CF-5088-0397-81447744B9C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799734" y="2789626"/>
                  <a:ext cx="510480" cy="45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694F1F6-9367-7FE8-1B07-15DA663AD48F}"/>
                    </a:ext>
                  </a:extLst>
                </p14:cNvPr>
                <p14:cNvContentPartPr/>
                <p14:nvPr/>
              </p14:nvContentPartPr>
              <p14:xfrm>
                <a:off x="7319574" y="2904466"/>
                <a:ext cx="132480" cy="28584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694F1F6-9367-7FE8-1B07-15DA663AD4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310574" y="2895826"/>
                  <a:ext cx="15012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62A9435-FFB3-B877-7712-0D0F2D2DBBFC}"/>
                    </a:ext>
                  </a:extLst>
                </p14:cNvPr>
                <p14:cNvContentPartPr/>
                <p14:nvPr/>
              </p14:nvContentPartPr>
              <p14:xfrm>
                <a:off x="7270614" y="2940106"/>
                <a:ext cx="215640" cy="28080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62A9435-FFB3-B877-7712-0D0F2D2DBBF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261614" y="2931106"/>
                  <a:ext cx="233280" cy="29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7B7DB367-D350-6002-9A0C-FAD44FC9A8E2}"/>
                  </a:ext>
                </a:extLst>
              </p14:cNvPr>
              <p14:cNvContentPartPr/>
              <p14:nvPr/>
            </p14:nvContentPartPr>
            <p14:xfrm>
              <a:off x="3479454" y="2666506"/>
              <a:ext cx="637920" cy="982800"/>
            </p14:xfrm>
          </p:contentPart>
        </mc:Choice>
        <mc:Fallback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7B7DB367-D350-6002-9A0C-FAD44FC9A8E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3389814" y="2486866"/>
                <a:ext cx="817560" cy="134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FB9C381E-567E-CD37-F802-1E9604C2ACD2}"/>
                  </a:ext>
                </a:extLst>
              </p14:cNvPr>
              <p14:cNvContentPartPr/>
              <p14:nvPr/>
            </p14:nvContentPartPr>
            <p14:xfrm>
              <a:off x="5166774" y="2815546"/>
              <a:ext cx="565560" cy="78768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FB9C381E-567E-CD37-F802-1E9604C2ACD2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076774" y="2635906"/>
                <a:ext cx="745200" cy="11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3F41BCE-DC6B-FEA9-32BE-A56220789086}"/>
              </a:ext>
            </a:extLst>
          </p:cNvPr>
          <p:cNvGrpSpPr/>
          <p:nvPr/>
        </p:nvGrpSpPr>
        <p:grpSpPr>
          <a:xfrm>
            <a:off x="2830014" y="4033426"/>
            <a:ext cx="3436560" cy="1149840"/>
            <a:chOff x="2830014" y="4033426"/>
            <a:chExt cx="3436560" cy="114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16BACF1-F294-0878-78AE-1F1A99B93E89}"/>
                    </a:ext>
                  </a:extLst>
                </p14:cNvPr>
                <p14:cNvContentPartPr/>
                <p14:nvPr/>
              </p14:nvContentPartPr>
              <p14:xfrm>
                <a:off x="2992014" y="4033426"/>
                <a:ext cx="221760" cy="5907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16BACF1-F294-0878-78AE-1F1A99B93E8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83014" y="4024786"/>
                  <a:ext cx="23940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3632428-A0F5-407F-E2E9-7BB6FBC54028}"/>
                    </a:ext>
                  </a:extLst>
                </p14:cNvPr>
                <p14:cNvContentPartPr/>
                <p14:nvPr/>
              </p14:nvContentPartPr>
              <p14:xfrm>
                <a:off x="3222054" y="4425466"/>
                <a:ext cx="150120" cy="18756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3632428-A0F5-407F-E2E9-7BB6FBC5402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13054" y="4416826"/>
                  <a:ext cx="167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4FFEA6B-D091-3AA9-032D-E6B2E56F7EBC}"/>
                    </a:ext>
                  </a:extLst>
                </p14:cNvPr>
                <p14:cNvContentPartPr/>
                <p14:nvPr/>
              </p14:nvContentPartPr>
              <p14:xfrm>
                <a:off x="3354534" y="4390906"/>
                <a:ext cx="28800" cy="4564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4FFEA6B-D091-3AA9-032D-E6B2E56F7EB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345894" y="4382266"/>
                  <a:ext cx="464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FE7F768-4B66-AC79-6935-892C1DA825B4}"/>
                    </a:ext>
                  </a:extLst>
                </p14:cNvPr>
                <p14:cNvContentPartPr/>
                <p14:nvPr/>
              </p14:nvContentPartPr>
              <p14:xfrm>
                <a:off x="2830014" y="4710946"/>
                <a:ext cx="710640" cy="324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FE7F768-4B66-AC79-6935-892C1DA825B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821014" y="4701946"/>
                  <a:ext cx="728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9EA14A00-2003-981E-ACA8-926F140E4A8F}"/>
                    </a:ext>
                  </a:extLst>
                </p14:cNvPr>
                <p14:cNvContentPartPr/>
                <p14:nvPr/>
              </p14:nvContentPartPr>
              <p14:xfrm>
                <a:off x="3082734" y="4721386"/>
                <a:ext cx="252000" cy="4492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9EA14A00-2003-981E-ACA8-926F140E4A8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074094" y="4712386"/>
                  <a:ext cx="269640" cy="46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E3FF342-2DFE-6CE8-0222-AEBCEBC3FE4F}"/>
                    </a:ext>
                  </a:extLst>
                </p14:cNvPr>
                <p14:cNvContentPartPr/>
                <p14:nvPr/>
              </p14:nvContentPartPr>
              <p14:xfrm>
                <a:off x="3403494" y="4913986"/>
                <a:ext cx="16560" cy="253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E3FF342-2DFE-6CE8-0222-AEBCEBC3FE4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394854" y="4904986"/>
                  <a:ext cx="34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D1E57F16-D9F9-50F7-0ACC-60239038B8A1}"/>
                    </a:ext>
                  </a:extLst>
                </p14:cNvPr>
                <p14:cNvContentPartPr/>
                <p14:nvPr/>
              </p14:nvContentPartPr>
              <p14:xfrm>
                <a:off x="3258414" y="4953586"/>
                <a:ext cx="290520" cy="229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D1E57F16-D9F9-50F7-0ACC-60239038B8A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249774" y="4944586"/>
                  <a:ext cx="3081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7B61FFE-2F72-1721-F8F3-D2E8A9748038}"/>
                    </a:ext>
                  </a:extLst>
                </p14:cNvPr>
                <p14:cNvContentPartPr/>
                <p14:nvPr/>
              </p14:nvContentPartPr>
              <p14:xfrm>
                <a:off x="3701214" y="4181386"/>
                <a:ext cx="255240" cy="96768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7B61FFE-2F72-1721-F8F3-D2E8A974803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692214" y="4172746"/>
                  <a:ext cx="272880" cy="9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7B3BC56-6FD8-735F-7AD6-37805AF7EAE8}"/>
                    </a:ext>
                  </a:extLst>
                </p14:cNvPr>
                <p14:cNvContentPartPr/>
                <p14:nvPr/>
              </p14:nvContentPartPr>
              <p14:xfrm>
                <a:off x="3862854" y="4668106"/>
                <a:ext cx="259920" cy="21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7B3BC56-6FD8-735F-7AD6-37805AF7EAE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854214" y="4659466"/>
                  <a:ext cx="2775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73DB587-8812-608C-E382-FC6D22225DED}"/>
                    </a:ext>
                  </a:extLst>
                </p14:cNvPr>
                <p14:cNvContentPartPr/>
                <p14:nvPr/>
              </p14:nvContentPartPr>
              <p14:xfrm>
                <a:off x="4165974" y="4344466"/>
                <a:ext cx="274680" cy="5392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73DB587-8812-608C-E382-FC6D22225DE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156974" y="4335826"/>
                  <a:ext cx="29232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AAFB6FE-FD69-791D-D06B-5126CAB0E3F8}"/>
                    </a:ext>
                  </a:extLst>
                </p14:cNvPr>
                <p14:cNvContentPartPr/>
                <p14:nvPr/>
              </p14:nvContentPartPr>
              <p14:xfrm>
                <a:off x="4486374" y="4619866"/>
                <a:ext cx="192600" cy="19440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AAFB6FE-FD69-791D-D06B-5126CAB0E3F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477374" y="4610866"/>
                  <a:ext cx="2102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A556307-E74F-3C35-6737-4F1CEFD9FF20}"/>
                    </a:ext>
                  </a:extLst>
                </p14:cNvPr>
                <p14:cNvContentPartPr/>
                <p14:nvPr/>
              </p14:nvContentPartPr>
              <p14:xfrm>
                <a:off x="4680054" y="4596106"/>
                <a:ext cx="50040" cy="5043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A556307-E74F-3C35-6737-4F1CEFD9FF2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671054" y="4587106"/>
                  <a:ext cx="6768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C4B2EAF-B3CA-093B-914B-FC69251218E5}"/>
                    </a:ext>
                  </a:extLst>
                </p14:cNvPr>
                <p14:cNvContentPartPr/>
                <p14:nvPr/>
              </p14:nvContentPartPr>
              <p14:xfrm>
                <a:off x="4687974" y="4243666"/>
                <a:ext cx="269280" cy="25416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C4B2EAF-B3CA-093B-914B-FC69251218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679334" y="4235026"/>
                  <a:ext cx="2869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53F4FD77-F215-C786-2667-D0F7EB4D32C4}"/>
                    </a:ext>
                  </a:extLst>
                </p14:cNvPr>
                <p14:cNvContentPartPr/>
                <p14:nvPr/>
              </p14:nvContentPartPr>
              <p14:xfrm>
                <a:off x="4991094" y="4544986"/>
                <a:ext cx="358560" cy="58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53F4FD77-F215-C786-2667-D0F7EB4D32C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82094" y="4536346"/>
                  <a:ext cx="3762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0E31C0-C50E-A250-FF59-B4ADBA509642}"/>
                    </a:ext>
                  </a:extLst>
                </p14:cNvPr>
                <p14:cNvContentPartPr/>
                <p14:nvPr/>
              </p14:nvContentPartPr>
              <p14:xfrm>
                <a:off x="5170014" y="4435546"/>
                <a:ext cx="93240" cy="39960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0E31C0-C50E-A250-FF59-B4ADBA50964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61374" y="4426906"/>
                  <a:ext cx="11088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F1C6A63-335E-09BB-2525-313AECC73E09}"/>
                    </a:ext>
                  </a:extLst>
                </p14:cNvPr>
                <p14:cNvContentPartPr/>
                <p14:nvPr/>
              </p14:nvContentPartPr>
              <p14:xfrm>
                <a:off x="5463054" y="4352746"/>
                <a:ext cx="181800" cy="16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F1C6A63-335E-09BB-2525-313AECC73E0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454054" y="4343746"/>
                  <a:ext cx="199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5AC3C23-B225-3669-676C-4FF350A927FB}"/>
                    </a:ext>
                  </a:extLst>
                </p14:cNvPr>
                <p14:cNvContentPartPr/>
                <p14:nvPr/>
              </p14:nvContentPartPr>
              <p14:xfrm>
                <a:off x="5622174" y="4367866"/>
                <a:ext cx="102600" cy="4644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5AC3C23-B225-3669-676C-4FF350A927F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613174" y="4359226"/>
                  <a:ext cx="1202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190AA97-4B2C-F967-5192-83E55A387B93}"/>
                    </a:ext>
                  </a:extLst>
                </p14:cNvPr>
                <p14:cNvContentPartPr/>
                <p14:nvPr/>
              </p14:nvContentPartPr>
              <p14:xfrm>
                <a:off x="5702454" y="4135306"/>
                <a:ext cx="172080" cy="67896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190AA97-4B2C-F967-5192-83E55A387B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693454" y="4126306"/>
                  <a:ext cx="189720" cy="69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ADBAD97-4EB1-C9D3-5742-17C9ADBB8DFA}"/>
                    </a:ext>
                  </a:extLst>
                </p14:cNvPr>
                <p14:cNvContentPartPr/>
                <p14:nvPr/>
              </p14:nvContentPartPr>
              <p14:xfrm>
                <a:off x="6017454" y="4427266"/>
                <a:ext cx="150120" cy="68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ADBAD97-4EB1-C9D3-5742-17C9ADBB8DF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008814" y="4418266"/>
                  <a:ext cx="1677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9C6B790A-BEAF-FC1D-02B8-74BD6515075A}"/>
                    </a:ext>
                  </a:extLst>
                </p14:cNvPr>
                <p14:cNvContentPartPr/>
                <p14:nvPr/>
              </p14:nvContentPartPr>
              <p14:xfrm>
                <a:off x="6065334" y="4558306"/>
                <a:ext cx="201240" cy="3240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9C6B790A-BEAF-FC1D-02B8-74BD6515075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056334" y="4549306"/>
                  <a:ext cx="218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4BA5E400-4A30-DC57-21F4-1C32ABEDAC25}"/>
              </a:ext>
            </a:extLst>
          </p:cNvPr>
          <p:cNvGrpSpPr/>
          <p:nvPr/>
        </p:nvGrpSpPr>
        <p:grpSpPr>
          <a:xfrm>
            <a:off x="6498054" y="4071946"/>
            <a:ext cx="849960" cy="386280"/>
            <a:chOff x="6498054" y="4071946"/>
            <a:chExt cx="849960" cy="38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37C1336-C3E1-FDE6-1023-6E736F3C1585}"/>
                    </a:ext>
                  </a:extLst>
                </p14:cNvPr>
                <p14:cNvContentPartPr/>
                <p14:nvPr/>
              </p14:nvContentPartPr>
              <p14:xfrm>
                <a:off x="6498054" y="4395946"/>
                <a:ext cx="237240" cy="1908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37C1336-C3E1-FDE6-1023-6E736F3C158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89054" y="4387306"/>
                  <a:ext cx="254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D4EDFD8-8454-919D-77D1-4F292BBAFD25}"/>
                    </a:ext>
                  </a:extLst>
                </p14:cNvPr>
                <p14:cNvContentPartPr/>
                <p14:nvPr/>
              </p14:nvContentPartPr>
              <p14:xfrm>
                <a:off x="6745734" y="4071946"/>
                <a:ext cx="424080" cy="38628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D4EDFD8-8454-919D-77D1-4F292BBAFD2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737094" y="4062946"/>
                  <a:ext cx="441720" cy="40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EEFB3BE-B9B4-DFDB-7248-EDACE3536BC4}"/>
                    </a:ext>
                  </a:extLst>
                </p14:cNvPr>
                <p14:cNvContentPartPr/>
                <p14:nvPr/>
              </p14:nvContentPartPr>
              <p14:xfrm>
                <a:off x="7231734" y="4184986"/>
                <a:ext cx="35640" cy="228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EEFB3BE-B9B4-DFDB-7248-EDACE3536B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223094" y="4175986"/>
                  <a:ext cx="532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B3AB93E-82EE-BC0E-4A63-988C6ECA5E04}"/>
                    </a:ext>
                  </a:extLst>
                </p14:cNvPr>
                <p14:cNvContentPartPr/>
                <p14:nvPr/>
              </p14:nvContentPartPr>
              <p14:xfrm>
                <a:off x="7171614" y="4188226"/>
                <a:ext cx="176400" cy="24804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B3AB93E-82EE-BC0E-4A63-988C6ECA5E0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162614" y="4179226"/>
                  <a:ext cx="194040" cy="26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DC217D46-C10E-EBEB-08C4-CC91B343AAF6}"/>
              </a:ext>
            </a:extLst>
          </p:cNvPr>
          <p:cNvGrpSpPr/>
          <p:nvPr/>
        </p:nvGrpSpPr>
        <p:grpSpPr>
          <a:xfrm>
            <a:off x="2948094" y="5031346"/>
            <a:ext cx="2805120" cy="865080"/>
            <a:chOff x="2948094" y="5031346"/>
            <a:chExt cx="2805120" cy="86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9A568D0-D74C-6E28-B6E9-CFADC6B251F2}"/>
                    </a:ext>
                  </a:extLst>
                </p14:cNvPr>
                <p14:cNvContentPartPr/>
                <p14:nvPr/>
              </p14:nvContentPartPr>
              <p14:xfrm>
                <a:off x="2948094" y="5031346"/>
                <a:ext cx="2805120" cy="30960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9A568D0-D74C-6E28-B6E9-CFADC6B251F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39094" y="5022706"/>
                  <a:ext cx="282276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BBA258-F4D5-022A-4544-F825AE398BFD}"/>
                    </a:ext>
                  </a:extLst>
                </p14:cNvPr>
                <p14:cNvContentPartPr/>
                <p14:nvPr/>
              </p14:nvContentPartPr>
              <p14:xfrm>
                <a:off x="3544974" y="5571346"/>
                <a:ext cx="333000" cy="3852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BBA258-F4D5-022A-4544-F825AE398BF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35974" y="5562346"/>
                  <a:ext cx="350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AB0C54D-A6E6-4A07-5D06-E935BAA6F71D}"/>
                    </a:ext>
                  </a:extLst>
                </p14:cNvPr>
                <p14:cNvContentPartPr/>
                <p14:nvPr/>
              </p14:nvContentPartPr>
              <p14:xfrm>
                <a:off x="3969054" y="5401426"/>
                <a:ext cx="236520" cy="3733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AB0C54D-A6E6-4A07-5D06-E935BAA6F7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60054" y="5392786"/>
                  <a:ext cx="25416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63D89E2-2551-68AB-3678-A8EF16BD0832}"/>
                    </a:ext>
                  </a:extLst>
                </p14:cNvPr>
                <p14:cNvContentPartPr/>
                <p14:nvPr/>
              </p14:nvContentPartPr>
              <p14:xfrm>
                <a:off x="4266414" y="5554066"/>
                <a:ext cx="175680" cy="10692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63D89E2-2551-68AB-3678-A8EF16BD083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257414" y="5545426"/>
                  <a:ext cx="193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3DEE6A94-8C6B-F3FB-A0A9-042318B96F15}"/>
                    </a:ext>
                  </a:extLst>
                </p14:cNvPr>
                <p14:cNvContentPartPr/>
                <p14:nvPr/>
              </p14:nvContentPartPr>
              <p14:xfrm>
                <a:off x="4451454" y="5530666"/>
                <a:ext cx="87480" cy="3657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3DEE6A94-8C6B-F3FB-A0A9-042318B96F1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2454" y="5522026"/>
                  <a:ext cx="1051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07C461D-32E6-B28C-410C-176D675C0F78}"/>
                    </a:ext>
                  </a:extLst>
                </p14:cNvPr>
                <p14:cNvContentPartPr/>
                <p14:nvPr/>
              </p14:nvContentPartPr>
              <p14:xfrm>
                <a:off x="4464414" y="5314306"/>
                <a:ext cx="235440" cy="17136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07C461D-32E6-B28C-410C-176D675C0F7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455414" y="5305666"/>
                  <a:ext cx="253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BB5F252-BA12-1AA9-2573-D104CE1543E5}"/>
                    </a:ext>
                  </a:extLst>
                </p14:cNvPr>
                <p14:cNvContentPartPr/>
                <p14:nvPr/>
              </p14:nvContentPartPr>
              <p14:xfrm>
                <a:off x="4843854" y="5406106"/>
                <a:ext cx="136080" cy="28296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BB5F252-BA12-1AA9-2573-D104CE1543E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835214" y="5397106"/>
                  <a:ext cx="153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4EE7196-173D-CD3E-EE7B-B52BFC9AB60F}"/>
                    </a:ext>
                  </a:extLst>
                </p14:cNvPr>
                <p14:cNvContentPartPr/>
                <p14:nvPr/>
              </p14:nvContentPartPr>
              <p14:xfrm>
                <a:off x="4801734" y="5536066"/>
                <a:ext cx="265680" cy="9216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4EE7196-173D-CD3E-EE7B-B52BFC9AB60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93094" y="5527066"/>
                  <a:ext cx="283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275EB4F-E589-D598-D0C8-BE176D6031E1}"/>
                    </a:ext>
                  </a:extLst>
                </p14:cNvPr>
                <p14:cNvContentPartPr/>
                <p14:nvPr/>
              </p14:nvContentPartPr>
              <p14:xfrm>
                <a:off x="5119974" y="5409706"/>
                <a:ext cx="337680" cy="39240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275EB4F-E589-D598-D0C8-BE176D6031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110974" y="5400706"/>
                  <a:ext cx="355320" cy="41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1187D23A-E8CD-FF08-7514-6CCA78DCEE16}"/>
              </a:ext>
            </a:extLst>
          </p:cNvPr>
          <p:cNvGrpSpPr/>
          <p:nvPr/>
        </p:nvGrpSpPr>
        <p:grpSpPr>
          <a:xfrm>
            <a:off x="6673374" y="4533826"/>
            <a:ext cx="1333800" cy="715680"/>
            <a:chOff x="6673374" y="4533826"/>
            <a:chExt cx="1333800" cy="71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45A9B40-D7BB-525A-2173-5D1E2FC23AB7}"/>
                    </a:ext>
                  </a:extLst>
                </p14:cNvPr>
                <p14:cNvContentPartPr/>
                <p14:nvPr/>
              </p14:nvContentPartPr>
              <p14:xfrm>
                <a:off x="6815214" y="5000026"/>
                <a:ext cx="185040" cy="651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45A9B40-D7BB-525A-2173-5D1E2FC23AB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06574" y="4991026"/>
                  <a:ext cx="2026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296C54B-32B0-3E49-5ABD-B9092967E131}"/>
                    </a:ext>
                  </a:extLst>
                </p14:cNvPr>
                <p14:cNvContentPartPr/>
                <p14:nvPr/>
              </p14:nvContentPartPr>
              <p14:xfrm>
                <a:off x="7039134" y="4862146"/>
                <a:ext cx="178920" cy="30060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296C54B-32B0-3E49-5ABD-B9092967E13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030134" y="4853506"/>
                  <a:ext cx="19656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D812923-DF70-148D-1989-FBD863A1A5A8}"/>
                    </a:ext>
                  </a:extLst>
                </p14:cNvPr>
                <p14:cNvContentPartPr/>
                <p14:nvPr/>
              </p14:nvContentPartPr>
              <p14:xfrm>
                <a:off x="7268094" y="4946026"/>
                <a:ext cx="124200" cy="10836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D812923-DF70-148D-1989-FBD863A1A5A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59454" y="4937386"/>
                  <a:ext cx="141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A9DB7F-1B60-6D0E-5366-FB9D2728BAD9}"/>
                    </a:ext>
                  </a:extLst>
                </p14:cNvPr>
                <p14:cNvContentPartPr/>
                <p14:nvPr/>
              </p14:nvContentPartPr>
              <p14:xfrm>
                <a:off x="7397334" y="4924066"/>
                <a:ext cx="47520" cy="32544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A9DB7F-1B60-6D0E-5366-FB9D2728BAD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388334" y="4915066"/>
                  <a:ext cx="65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CB047D5-D620-56FE-0C21-AFE35CFC9BD9}"/>
                    </a:ext>
                  </a:extLst>
                </p14:cNvPr>
                <p14:cNvContentPartPr/>
                <p14:nvPr/>
              </p14:nvContentPartPr>
              <p14:xfrm>
                <a:off x="7403454" y="4800586"/>
                <a:ext cx="135000" cy="7488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CB047D5-D620-56FE-0C21-AFE35CFC9BD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394454" y="4791946"/>
                  <a:ext cx="152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B8571F8D-6AB8-3A9F-BA66-59153466DC82}"/>
                    </a:ext>
                  </a:extLst>
                </p14:cNvPr>
                <p14:cNvContentPartPr/>
                <p14:nvPr/>
              </p14:nvContentPartPr>
              <p14:xfrm>
                <a:off x="7683894" y="4754146"/>
                <a:ext cx="52560" cy="28944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B8571F8D-6AB8-3A9F-BA66-59153466DC8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7674894" y="4745506"/>
                  <a:ext cx="702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7B3CD114-9C7B-C951-151B-9FFD74279730}"/>
                    </a:ext>
                  </a:extLst>
                </p14:cNvPr>
                <p14:cNvContentPartPr/>
                <p14:nvPr/>
              </p14:nvContentPartPr>
              <p14:xfrm>
                <a:off x="7598934" y="4903906"/>
                <a:ext cx="191160" cy="3384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B3CD114-9C7B-C951-151B-9FFD7427973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590294" y="4894906"/>
                  <a:ext cx="2088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D9D0DBD-DDC4-6172-F831-9CDEE4879A04}"/>
                    </a:ext>
                  </a:extLst>
                </p14:cNvPr>
                <p14:cNvContentPartPr/>
                <p14:nvPr/>
              </p14:nvContentPartPr>
              <p14:xfrm>
                <a:off x="7838334" y="4735426"/>
                <a:ext cx="107280" cy="14220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D9D0DBD-DDC4-6172-F831-9CDEE4879A04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829334" y="4726426"/>
                  <a:ext cx="1249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D067277-31AB-17DC-DB16-6521DAE56E87}"/>
                    </a:ext>
                  </a:extLst>
                </p14:cNvPr>
                <p14:cNvContentPartPr/>
                <p14:nvPr/>
              </p14:nvContentPartPr>
              <p14:xfrm>
                <a:off x="7948854" y="4726786"/>
                <a:ext cx="41040" cy="3222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D067277-31AB-17DC-DB16-6521DAE56E8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940214" y="4717786"/>
                  <a:ext cx="586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3B15C02-F25B-144E-A1E7-925354269DD6}"/>
                    </a:ext>
                  </a:extLst>
                </p14:cNvPr>
                <p14:cNvContentPartPr/>
                <p14:nvPr/>
              </p14:nvContentPartPr>
              <p14:xfrm>
                <a:off x="6673374" y="4533826"/>
                <a:ext cx="1333800" cy="19764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3B15C02-F25B-144E-A1E7-925354269DD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664374" y="4524826"/>
                  <a:ext cx="135144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E9624A08-73B2-933A-D7CA-EE66CA9B4AC0}"/>
                  </a:ext>
                </a:extLst>
              </p14:cNvPr>
              <p14:cNvContentPartPr/>
              <p14:nvPr/>
            </p14:nvContentPartPr>
            <p14:xfrm>
              <a:off x="8719974" y="3305506"/>
              <a:ext cx="102960" cy="284184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E9624A08-73B2-933A-D7CA-EE66CA9B4AC0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8711334" y="3296506"/>
                <a:ext cx="120600" cy="28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6E0DA6CF-DDB3-FE55-8C6B-1695D9A2E751}"/>
                  </a:ext>
                </a:extLst>
              </p14:cNvPr>
              <p14:cNvContentPartPr/>
              <p14:nvPr/>
            </p14:nvContentPartPr>
            <p14:xfrm>
              <a:off x="8904294" y="3073306"/>
              <a:ext cx="3634920" cy="117720"/>
            </p14:xfrm>
          </p:contentPart>
        </mc:Choice>
        <mc:Fallback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6E0DA6CF-DDB3-FE55-8C6B-1695D9A2E751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8895294" y="3064306"/>
                <a:ext cx="365256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A0CB3FD-1819-ED29-B9C2-81A719C4880E}"/>
                  </a:ext>
                </a:extLst>
              </p14:cNvPr>
              <p14:cNvContentPartPr/>
              <p14:nvPr/>
            </p14:nvContentPartPr>
            <p14:xfrm>
              <a:off x="9037494" y="3362746"/>
              <a:ext cx="172440" cy="492120"/>
            </p14:xfrm>
          </p:contentPart>
        </mc:Choice>
        <mc:Fallback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A0CB3FD-1819-ED29-B9C2-81A719C4880E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028854" y="3353746"/>
                <a:ext cx="1900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829BECD-50DE-B104-DA2E-5D6360A6B47E}"/>
                  </a:ext>
                </a:extLst>
              </p14:cNvPr>
              <p14:cNvContentPartPr/>
              <p14:nvPr/>
            </p14:nvContentPartPr>
            <p14:xfrm>
              <a:off x="9243054" y="3660106"/>
              <a:ext cx="46800" cy="169920"/>
            </p14:xfrm>
          </p:contentPart>
        </mc:Choice>
        <mc:Fallback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829BECD-50DE-B104-DA2E-5D6360A6B47E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9234054" y="3651466"/>
                <a:ext cx="64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87CCFA5F-FFDF-06F6-5462-16E52DB65AE4}"/>
                  </a:ext>
                </a:extLst>
              </p14:cNvPr>
              <p14:cNvContentPartPr/>
              <p14:nvPr/>
            </p14:nvContentPartPr>
            <p14:xfrm>
              <a:off x="9284454" y="3629146"/>
              <a:ext cx="60120" cy="345600"/>
            </p14:xfrm>
          </p:contentPart>
        </mc:Choice>
        <mc:Fallback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87CCFA5F-FFDF-06F6-5462-16E52DB65AE4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9275454" y="3620506"/>
                <a:ext cx="7776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AB0E26EF-5FA9-A2BF-7F65-12E633492A6B}"/>
                  </a:ext>
                </a:extLst>
              </p14:cNvPr>
              <p14:cNvContentPartPr/>
              <p14:nvPr/>
            </p14:nvContentPartPr>
            <p14:xfrm>
              <a:off x="8903574" y="3951706"/>
              <a:ext cx="522720" cy="47880"/>
            </p14:xfrm>
          </p:contentPart>
        </mc:Choice>
        <mc:Fallback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AB0E26EF-5FA9-A2BF-7F65-12E633492A6B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8894574" y="3943066"/>
                <a:ext cx="54036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BE576E7E-EA52-5CED-FF02-571A041C55FB}"/>
                  </a:ext>
                </a:extLst>
              </p14:cNvPr>
              <p14:cNvContentPartPr/>
              <p14:nvPr/>
            </p14:nvContentPartPr>
            <p14:xfrm>
              <a:off x="9021654" y="3963226"/>
              <a:ext cx="196920" cy="415440"/>
            </p14:xfrm>
          </p:contentPart>
        </mc:Choice>
        <mc:Fallback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BE576E7E-EA52-5CED-FF02-571A041C55FB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9013014" y="3954226"/>
                <a:ext cx="21456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D97A569E-563F-0BAE-341B-E4E9DC511581}"/>
                  </a:ext>
                </a:extLst>
              </p14:cNvPr>
              <p14:cNvContentPartPr/>
              <p14:nvPr/>
            </p14:nvContentPartPr>
            <p14:xfrm>
              <a:off x="9256014" y="4110106"/>
              <a:ext cx="61920" cy="241200"/>
            </p14:xfrm>
          </p:contentPart>
        </mc:Choice>
        <mc:Fallback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D97A569E-563F-0BAE-341B-E4E9DC511581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9247374" y="4101466"/>
                <a:ext cx="7956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01F28B1-6078-4BE0-B8D4-F71FAFA8EBC6}"/>
                  </a:ext>
                </a:extLst>
              </p14:cNvPr>
              <p14:cNvContentPartPr/>
              <p14:nvPr/>
            </p14:nvContentPartPr>
            <p14:xfrm>
              <a:off x="9231534" y="4140346"/>
              <a:ext cx="112680" cy="182520"/>
            </p14:xfrm>
          </p:contentPart>
        </mc:Choice>
        <mc:Fallback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01F28B1-6078-4BE0-B8D4-F71FAFA8EBC6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9222894" y="4131346"/>
                <a:ext cx="13032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35B35B73-9205-B7DC-C2CE-BA09D731C8B9}"/>
                  </a:ext>
                </a:extLst>
              </p14:cNvPr>
              <p14:cNvContentPartPr/>
              <p14:nvPr/>
            </p14:nvContentPartPr>
            <p14:xfrm>
              <a:off x="9520974" y="3890866"/>
              <a:ext cx="179640" cy="15120"/>
            </p14:xfrm>
          </p:contentPart>
        </mc:Choice>
        <mc:Fallback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35B35B73-9205-B7DC-C2CE-BA09D731C8B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9512334" y="3882226"/>
                <a:ext cx="19728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40FE9A7D-D857-95D3-CA02-E5257F9C59F5}"/>
                  </a:ext>
                </a:extLst>
              </p14:cNvPr>
              <p14:cNvContentPartPr/>
              <p14:nvPr/>
            </p14:nvContentPartPr>
            <p14:xfrm>
              <a:off x="9525294" y="4052146"/>
              <a:ext cx="177120" cy="26280"/>
            </p14:xfrm>
          </p:contentPart>
        </mc:Choice>
        <mc:Fallback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40FE9A7D-D857-95D3-CA02-E5257F9C59F5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9516654" y="4043506"/>
                <a:ext cx="1947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02290777-2B4F-2B38-FEDF-AB17292DD096}"/>
                  </a:ext>
                </a:extLst>
              </p14:cNvPr>
              <p14:cNvContentPartPr/>
              <p14:nvPr/>
            </p14:nvContentPartPr>
            <p14:xfrm>
              <a:off x="10080414" y="3579106"/>
              <a:ext cx="212040" cy="16920"/>
            </p14:xfrm>
          </p:contentPart>
        </mc:Choice>
        <mc:Fallback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02290777-2B4F-2B38-FEDF-AB17292DD096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0071774" y="3570466"/>
                <a:ext cx="2296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0B321DE2-A013-2E9C-5C39-27DACD448BA8}"/>
                  </a:ext>
                </a:extLst>
              </p14:cNvPr>
              <p14:cNvContentPartPr/>
              <p14:nvPr/>
            </p14:nvContentPartPr>
            <p14:xfrm>
              <a:off x="10404054" y="3338626"/>
              <a:ext cx="269280" cy="321480"/>
            </p14:xfrm>
          </p:contentPart>
        </mc:Choice>
        <mc:Fallback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0B321DE2-A013-2E9C-5C39-27DACD448BA8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10395414" y="3329986"/>
                <a:ext cx="286920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290C21B-8DE1-13F3-C65D-903A6FA581FD}"/>
                  </a:ext>
                </a:extLst>
              </p14:cNvPr>
              <p14:cNvContentPartPr/>
              <p14:nvPr/>
            </p14:nvContentPartPr>
            <p14:xfrm>
              <a:off x="10728414" y="3396226"/>
              <a:ext cx="117360" cy="263160"/>
            </p14:xfrm>
          </p:contentPart>
        </mc:Choice>
        <mc:Fallback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290C21B-8DE1-13F3-C65D-903A6FA581FD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0719414" y="3387586"/>
                <a:ext cx="13500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215ADC8-65C0-CB8B-57D2-FB2C98092AB2}"/>
                  </a:ext>
                </a:extLst>
              </p14:cNvPr>
              <p14:cNvContentPartPr/>
              <p14:nvPr/>
            </p14:nvContentPartPr>
            <p14:xfrm>
              <a:off x="10720134" y="3390106"/>
              <a:ext cx="168120" cy="284400"/>
            </p14:xfrm>
          </p:contentPart>
        </mc:Choice>
        <mc:Fallback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215ADC8-65C0-CB8B-57D2-FB2C98092AB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711494" y="3381106"/>
                <a:ext cx="1857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3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F26792F0-66BF-841E-B9C2-BD2436847386}"/>
                  </a:ext>
                </a:extLst>
              </p14:cNvPr>
              <p14:cNvContentPartPr/>
              <p14:nvPr/>
            </p14:nvContentPartPr>
            <p14:xfrm>
              <a:off x="10031814" y="3660106"/>
              <a:ext cx="1612440" cy="162000"/>
            </p14:xfrm>
          </p:contentPart>
        </mc:Choice>
        <mc:Fallback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F26792F0-66BF-841E-B9C2-BD2436847386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0022814" y="3651466"/>
                <a:ext cx="163008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5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9D662D35-029E-E575-25D2-4BC77F068219}"/>
                  </a:ext>
                </a:extLst>
              </p14:cNvPr>
              <p14:cNvContentPartPr/>
              <p14:nvPr/>
            </p14:nvContentPartPr>
            <p14:xfrm>
              <a:off x="10105614" y="4080586"/>
              <a:ext cx="186840" cy="17280"/>
            </p14:xfrm>
          </p:contentPart>
        </mc:Choice>
        <mc:Fallback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9D662D35-029E-E575-25D2-4BC77F06821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10096974" y="4071946"/>
                <a:ext cx="20448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6D863537-1B3E-E023-E264-883DC41A5801}"/>
                  </a:ext>
                </a:extLst>
              </p14:cNvPr>
              <p14:cNvContentPartPr/>
              <p14:nvPr/>
            </p14:nvContentPartPr>
            <p14:xfrm>
              <a:off x="10386774" y="3925786"/>
              <a:ext cx="154080" cy="268200"/>
            </p14:xfrm>
          </p:contentPart>
        </mc:Choice>
        <mc:Fallback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6D863537-1B3E-E023-E264-883DC41A5801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378134" y="3917146"/>
                <a:ext cx="17172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9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D6588B86-50C8-D17C-39DB-10555167011D}"/>
                  </a:ext>
                </a:extLst>
              </p14:cNvPr>
              <p14:cNvContentPartPr/>
              <p14:nvPr/>
            </p14:nvContentPartPr>
            <p14:xfrm>
              <a:off x="10566774" y="4098946"/>
              <a:ext cx="97200" cy="60120"/>
            </p14:xfrm>
          </p:contentPart>
        </mc:Choice>
        <mc:Fallback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D6588B86-50C8-D17C-39DB-10555167011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558134" y="4089946"/>
                <a:ext cx="11484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1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CA51F60-C725-CD8C-29CD-DDF0E30497D5}"/>
                  </a:ext>
                </a:extLst>
              </p14:cNvPr>
              <p14:cNvContentPartPr/>
              <p14:nvPr/>
            </p14:nvContentPartPr>
            <p14:xfrm>
              <a:off x="10656774" y="4093906"/>
              <a:ext cx="56520" cy="269280"/>
            </p14:xfrm>
          </p:contentPart>
        </mc:Choice>
        <mc:Fallback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CA51F60-C725-CD8C-29CD-DDF0E30497D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647774" y="4084906"/>
                <a:ext cx="741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3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F1A337EC-5872-66EB-60A5-1E30FE547A62}"/>
                  </a:ext>
                </a:extLst>
              </p14:cNvPr>
              <p14:cNvContentPartPr/>
              <p14:nvPr/>
            </p14:nvContentPartPr>
            <p14:xfrm>
              <a:off x="10749654" y="3895546"/>
              <a:ext cx="136800" cy="99000"/>
            </p14:xfrm>
          </p:contentPart>
        </mc:Choice>
        <mc:Fallback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F1A337EC-5872-66EB-60A5-1E30FE547A62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741014" y="3886546"/>
                <a:ext cx="15444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5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4B2EAD8A-F66E-71A6-DC57-749F3E5536ED}"/>
                  </a:ext>
                </a:extLst>
              </p14:cNvPr>
              <p14:cNvContentPartPr/>
              <p14:nvPr/>
            </p14:nvContentPartPr>
            <p14:xfrm>
              <a:off x="11052414" y="3947386"/>
              <a:ext cx="2520" cy="198360"/>
            </p14:xfrm>
          </p:contentPart>
        </mc:Choice>
        <mc:Fallback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4B2EAD8A-F66E-71A6-DC57-749F3E5536ED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1043774" y="3938386"/>
                <a:ext cx="201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E14E502A-67D5-6105-3501-745DCC50A495}"/>
                  </a:ext>
                </a:extLst>
              </p14:cNvPr>
              <p14:cNvContentPartPr/>
              <p14:nvPr/>
            </p14:nvContentPartPr>
            <p14:xfrm>
              <a:off x="10979694" y="4032346"/>
              <a:ext cx="185040" cy="20520"/>
            </p14:xfrm>
          </p:contentPart>
        </mc:Choice>
        <mc:Fallback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E14E502A-67D5-6105-3501-745DCC50A495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971054" y="4023346"/>
                <a:ext cx="2026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07D4BE9-A009-E036-61AC-6B991EB5BCAC}"/>
                  </a:ext>
                </a:extLst>
              </p14:cNvPr>
              <p14:cNvContentPartPr/>
              <p14:nvPr/>
            </p14:nvContentPartPr>
            <p14:xfrm>
              <a:off x="11285334" y="3844786"/>
              <a:ext cx="135360" cy="107640"/>
            </p14:xfrm>
          </p:contentPart>
        </mc:Choice>
        <mc:Fallback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07D4BE9-A009-E036-61AC-6B991EB5BCA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276334" y="3836146"/>
                <a:ext cx="15300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EA8D1FE1-8193-D63E-274C-078FAC17EFD0}"/>
                  </a:ext>
                </a:extLst>
              </p14:cNvPr>
              <p14:cNvContentPartPr/>
              <p14:nvPr/>
            </p14:nvContentPartPr>
            <p14:xfrm>
              <a:off x="11405214" y="3863506"/>
              <a:ext cx="19440" cy="267120"/>
            </p14:xfrm>
          </p:contentPart>
        </mc:Choice>
        <mc:Fallback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EA8D1FE1-8193-D63E-274C-078FAC17EFD0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11396214" y="3854506"/>
                <a:ext cx="37080" cy="28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9B2B1AC8-E013-E524-CD1C-BB4FBD368A75}"/>
              </a:ext>
            </a:extLst>
          </p:cNvPr>
          <p:cNvGrpSpPr/>
          <p:nvPr/>
        </p:nvGrpSpPr>
        <p:grpSpPr>
          <a:xfrm>
            <a:off x="9833094" y="4653346"/>
            <a:ext cx="1729800" cy="900720"/>
            <a:chOff x="9833094" y="4653346"/>
            <a:chExt cx="1729800" cy="90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5569C91-BE8F-692A-B514-A5BF187E9BEF}"/>
                    </a:ext>
                  </a:extLst>
                </p14:cNvPr>
                <p14:cNvContentPartPr/>
                <p14:nvPr/>
              </p14:nvContentPartPr>
              <p14:xfrm>
                <a:off x="9833094" y="4966546"/>
                <a:ext cx="282600" cy="2052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5569C91-BE8F-692A-B514-A5BF187E9BEF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24094" y="4957546"/>
                  <a:ext cx="3002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9868C39-6BDD-2771-C42A-6BA299524CF6}"/>
                    </a:ext>
                  </a:extLst>
                </p14:cNvPr>
                <p14:cNvContentPartPr/>
                <p14:nvPr/>
              </p14:nvContentPartPr>
              <p14:xfrm>
                <a:off x="9970254" y="5139346"/>
                <a:ext cx="231480" cy="16560"/>
              </p14:xfrm>
            </p:contentPart>
          </mc:Choice>
          <mc:Fallback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9868C39-6BDD-2771-C42A-6BA299524CF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961254" y="5130706"/>
                  <a:ext cx="2491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0B073E7-ACFD-5B10-68F3-BC3A04E7673F}"/>
                    </a:ext>
                  </a:extLst>
                </p14:cNvPr>
                <p14:cNvContentPartPr/>
                <p14:nvPr/>
              </p14:nvContentPartPr>
              <p14:xfrm>
                <a:off x="10746054" y="4653346"/>
                <a:ext cx="151920" cy="24876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0B073E7-ACFD-5B10-68F3-BC3A04E7673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737054" y="4644346"/>
                  <a:ext cx="1695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DEEB042-7633-D7A7-3A00-E59D2A0F7828}"/>
                    </a:ext>
                  </a:extLst>
                </p14:cNvPr>
                <p14:cNvContentPartPr/>
                <p14:nvPr/>
              </p14:nvContentPartPr>
              <p14:xfrm>
                <a:off x="10728774" y="4669546"/>
                <a:ext cx="200520" cy="24768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DEEB042-7633-D7A7-3A00-E59D2A0F782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19774" y="4660546"/>
                  <a:ext cx="218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A4C27B6C-BBEB-32AA-165B-D92D269E4DBB}"/>
                    </a:ext>
                  </a:extLst>
                </p14:cNvPr>
                <p14:cNvContentPartPr/>
                <p14:nvPr/>
              </p14:nvContentPartPr>
              <p14:xfrm>
                <a:off x="10497654" y="4937026"/>
                <a:ext cx="1065240" cy="79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A4C27B6C-BBEB-32AA-165B-D92D269E4DB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88654" y="4928386"/>
                  <a:ext cx="10828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FE0E81A-4A26-BB4A-A1B7-E6B9BD1E8E2E}"/>
                    </a:ext>
                  </a:extLst>
                </p14:cNvPr>
                <p14:cNvContentPartPr/>
                <p14:nvPr/>
              </p14:nvContentPartPr>
              <p14:xfrm>
                <a:off x="10536894" y="5162746"/>
                <a:ext cx="200520" cy="26532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FE0E81A-4A26-BB4A-A1B7-E6B9BD1E8E2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527894" y="5153746"/>
                  <a:ext cx="2181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2C3ED31-88CF-13B8-493A-2C7BF11ECAB0}"/>
                    </a:ext>
                  </a:extLst>
                </p14:cNvPr>
                <p14:cNvContentPartPr/>
                <p14:nvPr/>
              </p14:nvContentPartPr>
              <p14:xfrm>
                <a:off x="10776294" y="5258866"/>
                <a:ext cx="82440" cy="1083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2C3ED31-88CF-13B8-493A-2C7BF11ECAB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767294" y="5249866"/>
                  <a:ext cx="1000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2A4118BA-357C-4FE3-103B-AFBCC8B3A51F}"/>
                    </a:ext>
                  </a:extLst>
                </p14:cNvPr>
                <p14:cNvContentPartPr/>
                <p14:nvPr/>
              </p14:nvContentPartPr>
              <p14:xfrm>
                <a:off x="10829934" y="5261026"/>
                <a:ext cx="45000" cy="293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2A4118BA-357C-4FE3-103B-AFBCC8B3A51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821294" y="5252386"/>
                  <a:ext cx="6264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42A906F-AAE3-1473-D692-C38D118FDC4A}"/>
                    </a:ext>
                  </a:extLst>
                </p14:cNvPr>
                <p14:cNvContentPartPr/>
                <p14:nvPr/>
              </p14:nvContentPartPr>
              <p14:xfrm>
                <a:off x="10863414" y="5064826"/>
                <a:ext cx="155880" cy="12528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42A906F-AAE3-1473-D692-C38D118FDC4A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854774" y="5055826"/>
                  <a:ext cx="1735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D19D786-EEBC-E186-0EB2-2B3858D7C4A6}"/>
                    </a:ext>
                  </a:extLst>
                </p14:cNvPr>
                <p14:cNvContentPartPr/>
                <p14:nvPr/>
              </p14:nvContentPartPr>
              <p14:xfrm>
                <a:off x="11016774" y="5289106"/>
                <a:ext cx="186840" cy="2196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D19D786-EEBC-E186-0EB2-2B3858D7C4A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1008134" y="5280106"/>
                  <a:ext cx="204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AEA0A444-0114-84E4-8568-99861529AA9B}"/>
                    </a:ext>
                  </a:extLst>
                </p14:cNvPr>
                <p14:cNvContentPartPr/>
                <p14:nvPr/>
              </p14:nvContentPartPr>
              <p14:xfrm>
                <a:off x="11212974" y="5121706"/>
                <a:ext cx="259920" cy="28548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AEA0A444-0114-84E4-8568-99861529AA9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203974" y="5112706"/>
                  <a:ext cx="277560" cy="303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3639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12222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derivative of the following equation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1222258"/>
              </a:xfrm>
              <a:prstGeom prst="rect">
                <a:avLst/>
              </a:prstGeom>
              <a:blipFill>
                <a:blip r:embed="rId2"/>
                <a:stretch>
                  <a:fillRect l="-2391" t="-11940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F5B482F0-DFA7-7591-D8A1-210CD34375F7}"/>
              </a:ext>
            </a:extLst>
          </p:cNvPr>
          <p:cNvGrpSpPr/>
          <p:nvPr/>
        </p:nvGrpSpPr>
        <p:grpSpPr>
          <a:xfrm>
            <a:off x="678654" y="1659946"/>
            <a:ext cx="988200" cy="727560"/>
            <a:chOff x="678654" y="1659946"/>
            <a:chExt cx="988200" cy="727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010D1113-D70A-8DEF-F09B-15C130A9C071}"/>
                    </a:ext>
                  </a:extLst>
                </p14:cNvPr>
                <p14:cNvContentPartPr/>
                <p14:nvPr/>
              </p14:nvContentPartPr>
              <p14:xfrm>
                <a:off x="678654" y="1731946"/>
                <a:ext cx="277560" cy="40032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10D1113-D70A-8DEF-F09B-15C130A9C0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0014" y="1722946"/>
                  <a:ext cx="29520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C6E5865-3569-6414-E1F9-CB585F1A3BE2}"/>
                    </a:ext>
                  </a:extLst>
                </p14:cNvPr>
                <p14:cNvContentPartPr/>
                <p14:nvPr/>
              </p14:nvContentPartPr>
              <p14:xfrm>
                <a:off x="993294" y="1951186"/>
                <a:ext cx="160200" cy="15372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C6E5865-3569-6414-E1F9-CB585F1A3BE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84654" y="1942546"/>
                  <a:ext cx="177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ABB1DDA-03DD-9C47-538C-20109B309381}"/>
                    </a:ext>
                  </a:extLst>
                </p14:cNvPr>
                <p14:cNvContentPartPr/>
                <p14:nvPr/>
              </p14:nvContentPartPr>
              <p14:xfrm>
                <a:off x="1151334" y="2000506"/>
                <a:ext cx="15480" cy="3322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ABB1DDA-03DD-9C47-538C-20109B30938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2334" y="1991866"/>
                  <a:ext cx="331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4E0E41-CF17-F507-9C1A-23F70B6B7088}"/>
                    </a:ext>
                  </a:extLst>
                </p14:cNvPr>
                <p14:cNvContentPartPr/>
                <p14:nvPr/>
              </p14:nvContentPartPr>
              <p14:xfrm>
                <a:off x="1180494" y="1659946"/>
                <a:ext cx="200520" cy="2365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4E0E41-CF17-F507-9C1A-23F70B6B708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171494" y="1651306"/>
                  <a:ext cx="2181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F444063-8979-E67D-CC7F-BE374B3E3822}"/>
                    </a:ext>
                  </a:extLst>
                </p14:cNvPr>
                <p14:cNvContentPartPr/>
                <p14:nvPr/>
              </p14:nvContentPartPr>
              <p14:xfrm>
                <a:off x="1414854" y="2039746"/>
                <a:ext cx="127440" cy="11556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F444063-8979-E67D-CC7F-BE374B3E38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06214" y="2031106"/>
                  <a:ext cx="145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FB9AB82-BBCD-FB85-A82F-9131B9D7167E}"/>
                    </a:ext>
                  </a:extLst>
                </p14:cNvPr>
                <p14:cNvContentPartPr/>
                <p14:nvPr/>
              </p14:nvContentPartPr>
              <p14:xfrm>
                <a:off x="1571094" y="2044066"/>
                <a:ext cx="17280" cy="34344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FB9AB82-BBCD-FB85-A82F-9131B9D7167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562454" y="2035066"/>
                  <a:ext cx="3492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19E5943-5C0E-EC61-38B8-C8523AE6082A}"/>
                    </a:ext>
                  </a:extLst>
                </p14:cNvPr>
                <p14:cNvContentPartPr/>
                <p14:nvPr/>
              </p14:nvContentPartPr>
              <p14:xfrm>
                <a:off x="1647774" y="1718266"/>
                <a:ext cx="19080" cy="3128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19E5943-5C0E-EC61-38B8-C8523AE6082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39134" y="1709626"/>
                  <a:ext cx="36720" cy="33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B9451EF-07C4-8FFC-807F-D8145324B20C}"/>
              </a:ext>
            </a:extLst>
          </p:cNvPr>
          <p:cNvGrpSpPr/>
          <p:nvPr/>
        </p:nvGrpSpPr>
        <p:grpSpPr>
          <a:xfrm>
            <a:off x="1948734" y="1740586"/>
            <a:ext cx="1267920" cy="630000"/>
            <a:chOff x="1948734" y="1740586"/>
            <a:chExt cx="1267920" cy="630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E8DFB0F-EE05-CA4A-E191-780105B7E327}"/>
                    </a:ext>
                  </a:extLst>
                </p14:cNvPr>
                <p14:cNvContentPartPr/>
                <p14:nvPr/>
              </p14:nvContentPartPr>
              <p14:xfrm>
                <a:off x="2095974" y="1829506"/>
                <a:ext cx="9720" cy="3078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E8DFB0F-EE05-CA4A-E191-780105B7E3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086974" y="1820866"/>
                  <a:ext cx="2736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B39B76B-9F71-1D3B-42B6-E5D11AD96A8E}"/>
                    </a:ext>
                  </a:extLst>
                </p14:cNvPr>
                <p14:cNvContentPartPr/>
                <p14:nvPr/>
              </p14:nvContentPartPr>
              <p14:xfrm>
                <a:off x="1948734" y="1989706"/>
                <a:ext cx="369720" cy="5292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B39B76B-9F71-1D3B-42B6-E5D11AD96A8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40094" y="1980706"/>
                  <a:ext cx="387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7CCC609-83DE-B528-7FCA-425A904800D3}"/>
                    </a:ext>
                  </a:extLst>
                </p14:cNvPr>
                <p14:cNvContentPartPr/>
                <p14:nvPr/>
              </p14:nvContentPartPr>
              <p14:xfrm>
                <a:off x="2308734" y="1740586"/>
                <a:ext cx="336600" cy="386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7CCC609-83DE-B528-7FCA-425A904800D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00094" y="1731586"/>
                  <a:ext cx="35424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408F586-EB55-28FB-9DF8-BDAAE8078AF2}"/>
                    </a:ext>
                  </a:extLst>
                </p14:cNvPr>
                <p14:cNvContentPartPr/>
                <p14:nvPr/>
              </p14:nvContentPartPr>
              <p14:xfrm>
                <a:off x="2650734" y="2015626"/>
                <a:ext cx="147960" cy="9504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408F586-EB55-28FB-9DF8-BDAAE8078AF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42094" y="2006986"/>
                  <a:ext cx="165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9C56C8F-98E4-87F9-92C8-32556DBD3DFD}"/>
                    </a:ext>
                  </a:extLst>
                </p14:cNvPr>
                <p14:cNvContentPartPr/>
                <p14:nvPr/>
              </p14:nvContentPartPr>
              <p14:xfrm>
                <a:off x="2798334" y="2030746"/>
                <a:ext cx="39240" cy="33228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F9C56C8F-98E4-87F9-92C8-32556DBD3D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789694" y="2021746"/>
                  <a:ext cx="568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C8EEC37-C2D7-2DB9-90E0-82F9B6CEB475}"/>
                    </a:ext>
                  </a:extLst>
                </p14:cNvPr>
                <p14:cNvContentPartPr/>
                <p14:nvPr/>
              </p14:nvContentPartPr>
              <p14:xfrm>
                <a:off x="2950974" y="2012026"/>
                <a:ext cx="140400" cy="11520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C8EEC37-C2D7-2DB9-90E0-82F9B6CEB47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942334" y="2003026"/>
                  <a:ext cx="1580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C00F27F-2CD9-93EB-12E2-F7371693596B}"/>
                    </a:ext>
                  </a:extLst>
                </p14:cNvPr>
                <p14:cNvContentPartPr/>
                <p14:nvPr/>
              </p14:nvContentPartPr>
              <p14:xfrm>
                <a:off x="3117654" y="2026786"/>
                <a:ext cx="17280" cy="343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C00F27F-2CD9-93EB-12E2-F7371693596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108654" y="2018146"/>
                  <a:ext cx="3492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ABBC9C4-1DB9-2ECA-C402-8244B04C3B88}"/>
                    </a:ext>
                  </a:extLst>
                </p14:cNvPr>
                <p14:cNvContentPartPr/>
                <p14:nvPr/>
              </p14:nvContentPartPr>
              <p14:xfrm>
                <a:off x="3196134" y="1831666"/>
                <a:ext cx="20520" cy="23724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ABBC9C4-1DB9-2ECA-C402-8244B04C3B8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187494" y="1822666"/>
                  <a:ext cx="3816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8DB26EE-DF80-A2BB-A64D-4F6F80A465E7}"/>
              </a:ext>
            </a:extLst>
          </p:cNvPr>
          <p:cNvGrpSpPr/>
          <p:nvPr/>
        </p:nvGrpSpPr>
        <p:grpSpPr>
          <a:xfrm>
            <a:off x="3453894" y="1743106"/>
            <a:ext cx="1957320" cy="566280"/>
            <a:chOff x="3453894" y="1743106"/>
            <a:chExt cx="1957320" cy="56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A8F20BD-E6ED-D03D-3025-17294C8B4837}"/>
                    </a:ext>
                  </a:extLst>
                </p14:cNvPr>
                <p14:cNvContentPartPr/>
                <p14:nvPr/>
              </p14:nvContentPartPr>
              <p14:xfrm>
                <a:off x="3453894" y="2068546"/>
                <a:ext cx="196200" cy="180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A8F20BD-E6ED-D03D-3025-17294C8B483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445254" y="2059546"/>
                  <a:ext cx="213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D5781F2-6489-C952-816F-CCA6856A621F}"/>
                    </a:ext>
                  </a:extLst>
                </p14:cNvPr>
                <p14:cNvContentPartPr/>
                <p14:nvPr/>
              </p14:nvContentPartPr>
              <p14:xfrm>
                <a:off x="3709494" y="1842106"/>
                <a:ext cx="231480" cy="2890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D5781F2-6489-C952-816F-CCA6856A621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00494" y="1833106"/>
                  <a:ext cx="2491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DB80557C-1B2E-CCAD-94A1-EE68717F56B2}"/>
                    </a:ext>
                  </a:extLst>
                </p14:cNvPr>
                <p14:cNvContentPartPr/>
                <p14:nvPr/>
              </p14:nvContentPartPr>
              <p14:xfrm>
                <a:off x="3721014" y="1832386"/>
                <a:ext cx="284400" cy="2376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DB80557C-1B2E-CCAD-94A1-EE68717F56B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12014" y="1823746"/>
                  <a:ext cx="30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7BD7D2E-42D1-41D6-C43B-3DF185FE5657}"/>
                    </a:ext>
                  </a:extLst>
                </p14:cNvPr>
                <p14:cNvContentPartPr/>
                <p14:nvPr/>
              </p14:nvContentPartPr>
              <p14:xfrm>
                <a:off x="4023054" y="1969186"/>
                <a:ext cx="164880" cy="103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7BD7D2E-42D1-41D6-C43B-3DF185FE565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014414" y="1960186"/>
                  <a:ext cx="1825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E8BA4E3-3A3D-C803-34F7-66EE21568050}"/>
                    </a:ext>
                  </a:extLst>
                </p14:cNvPr>
                <p14:cNvContentPartPr/>
                <p14:nvPr/>
              </p14:nvContentPartPr>
              <p14:xfrm>
                <a:off x="4204134" y="1954066"/>
                <a:ext cx="9720" cy="35532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E8BA4E3-3A3D-C803-34F7-66EE21568050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95494" y="1945426"/>
                  <a:ext cx="2736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DBB7B59-D10E-87FC-4F4E-8FEE2217D456}"/>
                    </a:ext>
                  </a:extLst>
                </p14:cNvPr>
                <p14:cNvContentPartPr/>
                <p14:nvPr/>
              </p14:nvContentPartPr>
              <p14:xfrm>
                <a:off x="4292334" y="1810786"/>
                <a:ext cx="54360" cy="17496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DBB7B59-D10E-87FC-4F4E-8FEE2217D4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283334" y="1802146"/>
                  <a:ext cx="72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17A4B60-05C0-32E7-9BD2-5C058E68AEB5}"/>
                    </a:ext>
                  </a:extLst>
                </p14:cNvPr>
                <p14:cNvContentPartPr/>
                <p14:nvPr/>
              </p14:nvContentPartPr>
              <p14:xfrm>
                <a:off x="4471614" y="2015626"/>
                <a:ext cx="256320" cy="342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17A4B60-05C0-32E7-9BD2-5C058E68AEB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462614" y="2006986"/>
                  <a:ext cx="2739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CC13D45-7672-4973-0B7D-D1E0AB2598E4}"/>
                    </a:ext>
                  </a:extLst>
                </p14:cNvPr>
                <p14:cNvContentPartPr/>
                <p14:nvPr/>
              </p14:nvContentPartPr>
              <p14:xfrm>
                <a:off x="4753494" y="1743106"/>
                <a:ext cx="407520" cy="35064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CC13D45-7672-4973-0B7D-D1E0AB2598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44494" y="1734106"/>
                  <a:ext cx="425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2070B9A-CB5E-ABEA-96BB-ABAA0E8901F7}"/>
                    </a:ext>
                  </a:extLst>
                </p14:cNvPr>
                <p14:cNvContentPartPr/>
                <p14:nvPr/>
              </p14:nvContentPartPr>
              <p14:xfrm>
                <a:off x="5210334" y="1871986"/>
                <a:ext cx="62280" cy="26496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2070B9A-CB5E-ABEA-96BB-ABAA0E8901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01694" y="1862986"/>
                  <a:ext cx="799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A2D6580-C474-8463-D196-86E0CFEF7FC6}"/>
                    </a:ext>
                  </a:extLst>
                </p14:cNvPr>
                <p14:cNvContentPartPr/>
                <p14:nvPr/>
              </p14:nvContentPartPr>
              <p14:xfrm>
                <a:off x="5183334" y="1919506"/>
                <a:ext cx="227880" cy="22716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A2D6580-C474-8463-D196-86E0CFEF7FC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74334" y="1910506"/>
                  <a:ext cx="24552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C00305D-1AED-C4EE-9794-6B5BADFF8BA6}"/>
              </a:ext>
            </a:extLst>
          </p:cNvPr>
          <p:cNvGrpSpPr/>
          <p:nvPr/>
        </p:nvGrpSpPr>
        <p:grpSpPr>
          <a:xfrm>
            <a:off x="5689854" y="1743466"/>
            <a:ext cx="776160" cy="328680"/>
            <a:chOff x="5689854" y="1743466"/>
            <a:chExt cx="7761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7B4591F-6D44-D73D-C44B-034C3A9AB787}"/>
                    </a:ext>
                  </a:extLst>
                </p14:cNvPr>
                <p14:cNvContentPartPr/>
                <p14:nvPr/>
              </p14:nvContentPartPr>
              <p14:xfrm>
                <a:off x="5689854" y="1876666"/>
                <a:ext cx="238320" cy="2916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7B4591F-6D44-D73D-C44B-034C3A9AB78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80854" y="1867666"/>
                  <a:ext cx="255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D7CED8D-3858-FA91-DD5B-D1DCB714169C}"/>
                    </a:ext>
                  </a:extLst>
                </p14:cNvPr>
                <p14:cNvContentPartPr/>
                <p14:nvPr/>
              </p14:nvContentPartPr>
              <p14:xfrm>
                <a:off x="5720454" y="2015266"/>
                <a:ext cx="256680" cy="14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D7CED8D-3858-FA91-DD5B-D1DCB71416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11814" y="2006266"/>
                  <a:ext cx="274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BCD631F-D903-1E1D-C2D8-61F4E9518C21}"/>
                    </a:ext>
                  </a:extLst>
                </p14:cNvPr>
                <p14:cNvContentPartPr/>
                <p14:nvPr/>
              </p14:nvContentPartPr>
              <p14:xfrm>
                <a:off x="6150294" y="1743466"/>
                <a:ext cx="315720" cy="3286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BCD631F-D903-1E1D-C2D8-61F4E9518C2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141654" y="1734826"/>
                  <a:ext cx="333360" cy="34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55294D-18A4-5CA1-BE81-ACAF1EC84D86}"/>
                  </a:ext>
                </a:extLst>
              </p14:cNvPr>
              <p14:cNvContentPartPr/>
              <p14:nvPr/>
            </p14:nvContentPartPr>
            <p14:xfrm>
              <a:off x="4402134" y="1517026"/>
              <a:ext cx="1083960" cy="85680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55294D-18A4-5CA1-BE81-ACAF1EC84D8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4393494" y="1508386"/>
                <a:ext cx="1101600" cy="87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C48BEA04-9200-D193-5716-2B783809D988}"/>
              </a:ext>
            </a:extLst>
          </p:cNvPr>
          <p:cNvGrpSpPr/>
          <p:nvPr/>
        </p:nvGrpSpPr>
        <p:grpSpPr>
          <a:xfrm>
            <a:off x="2157894" y="2594866"/>
            <a:ext cx="4885200" cy="770400"/>
            <a:chOff x="2157894" y="2594866"/>
            <a:chExt cx="4885200" cy="77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A374706-37E8-38D8-52E6-5E71CDD533F2}"/>
                    </a:ext>
                  </a:extLst>
                </p14:cNvPr>
                <p14:cNvContentPartPr/>
                <p14:nvPr/>
              </p14:nvContentPartPr>
              <p14:xfrm>
                <a:off x="2157894" y="2696026"/>
                <a:ext cx="264240" cy="49968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A374706-37E8-38D8-52E6-5E71CDD533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49254" y="2687386"/>
                  <a:ext cx="28188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CC75F2E-4DFE-99E4-C895-AC81E966D8C7}"/>
                    </a:ext>
                  </a:extLst>
                </p14:cNvPr>
                <p14:cNvContentPartPr/>
                <p14:nvPr/>
              </p14:nvContentPartPr>
              <p14:xfrm>
                <a:off x="2464254" y="2973586"/>
                <a:ext cx="192240" cy="14292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CC75F2E-4DFE-99E4-C895-AC81E966D8C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455614" y="2964586"/>
                  <a:ext cx="209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DCC9CF2-0E96-2C92-EC5F-EA4BC4BFF9AA}"/>
                    </a:ext>
                  </a:extLst>
                </p14:cNvPr>
                <p14:cNvContentPartPr/>
                <p14:nvPr/>
              </p14:nvContentPartPr>
              <p14:xfrm>
                <a:off x="2660094" y="2994826"/>
                <a:ext cx="11520" cy="37044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DCC9CF2-0E96-2C92-EC5F-EA4BC4BFF9A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651454" y="2985826"/>
                  <a:ext cx="291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E03A3C4-0C00-E7D1-AB71-28DD11681719}"/>
                    </a:ext>
                  </a:extLst>
                </p14:cNvPr>
                <p14:cNvContentPartPr/>
                <p14:nvPr/>
              </p14:nvContentPartPr>
              <p14:xfrm>
                <a:off x="2676294" y="2667946"/>
                <a:ext cx="195480" cy="23184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E03A3C4-0C00-E7D1-AB71-28DD116817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667654" y="2659306"/>
                  <a:ext cx="2131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5F4E884-5F6B-7F16-B4F2-0FC1E21B8627}"/>
                    </a:ext>
                  </a:extLst>
                </p14:cNvPr>
                <p14:cNvContentPartPr/>
                <p14:nvPr/>
              </p14:nvContentPartPr>
              <p14:xfrm>
                <a:off x="2942694" y="2964586"/>
                <a:ext cx="145440" cy="1162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5F4E884-5F6B-7F16-B4F2-0FC1E21B862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33694" y="2955586"/>
                  <a:ext cx="1630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CF9B1869-A9CA-43ED-7360-838B52B1E8D8}"/>
                    </a:ext>
                  </a:extLst>
                </p14:cNvPr>
                <p14:cNvContentPartPr/>
                <p14:nvPr/>
              </p14:nvContentPartPr>
              <p14:xfrm>
                <a:off x="3082374" y="2921746"/>
                <a:ext cx="20880" cy="42660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CF9B1869-A9CA-43ED-7360-838B52B1E8D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73374" y="2913106"/>
                  <a:ext cx="38520" cy="44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DEAD1C7-092C-CC87-4A2D-E8E060C765CB}"/>
                    </a:ext>
                  </a:extLst>
                </p14:cNvPr>
                <p14:cNvContentPartPr/>
                <p14:nvPr/>
              </p14:nvContentPartPr>
              <p14:xfrm>
                <a:off x="3175254" y="2679106"/>
                <a:ext cx="8280" cy="1598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DEAD1C7-092C-CC87-4A2D-E8E060C765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66254" y="2670466"/>
                  <a:ext cx="25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B144752-6A6A-A563-674D-50D7697A983D}"/>
                    </a:ext>
                  </a:extLst>
                </p14:cNvPr>
                <p14:cNvContentPartPr/>
                <p14:nvPr/>
              </p14:nvContentPartPr>
              <p14:xfrm>
                <a:off x="3457494" y="2820586"/>
                <a:ext cx="50760" cy="28260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B144752-6A6A-A563-674D-50D7697A983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448854" y="2811946"/>
                  <a:ext cx="684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223063A-C639-8070-4101-C8B9E7B4F5E8}"/>
                    </a:ext>
                  </a:extLst>
                </p14:cNvPr>
                <p14:cNvContentPartPr/>
                <p14:nvPr/>
              </p14:nvContentPartPr>
              <p14:xfrm>
                <a:off x="3390534" y="2936866"/>
                <a:ext cx="267480" cy="1152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223063A-C639-8070-4101-C8B9E7B4F5E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381534" y="2928226"/>
                  <a:ext cx="285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C8D330B-3FEA-5377-C556-3009E30C6CE8}"/>
                    </a:ext>
                  </a:extLst>
                </p14:cNvPr>
                <p14:cNvContentPartPr/>
                <p14:nvPr/>
              </p14:nvContentPartPr>
              <p14:xfrm>
                <a:off x="3698334" y="2699626"/>
                <a:ext cx="345960" cy="3913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C8D330B-3FEA-5377-C556-3009E30C6CE8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689334" y="2690626"/>
                  <a:ext cx="36360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8E8982E-9749-CDF6-318B-E0DA4DCC3764}"/>
                    </a:ext>
                  </a:extLst>
                </p14:cNvPr>
                <p14:cNvContentPartPr/>
                <p14:nvPr/>
              </p14:nvContentPartPr>
              <p14:xfrm>
                <a:off x="4042494" y="2955586"/>
                <a:ext cx="186840" cy="1425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8E8982E-9749-CDF6-318B-E0DA4DCC376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33494" y="2946946"/>
                  <a:ext cx="2044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5834E30-2759-E1A5-753D-ABF3B9BE2D0B}"/>
                    </a:ext>
                  </a:extLst>
                </p14:cNvPr>
                <p14:cNvContentPartPr/>
                <p14:nvPr/>
              </p14:nvContentPartPr>
              <p14:xfrm>
                <a:off x="4226814" y="2961346"/>
                <a:ext cx="24840" cy="37872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5834E30-2759-E1A5-753D-ABF3B9BE2D0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17814" y="2952706"/>
                  <a:ext cx="424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74793D6-540B-7BC3-9107-E4D563259204}"/>
                    </a:ext>
                  </a:extLst>
                </p14:cNvPr>
                <p14:cNvContentPartPr/>
                <p14:nvPr/>
              </p14:nvContentPartPr>
              <p14:xfrm>
                <a:off x="4430214" y="2984746"/>
                <a:ext cx="150120" cy="1285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74793D6-540B-7BC3-9107-E4D56325920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421574" y="2975746"/>
                  <a:ext cx="167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493B1FF-6856-C20C-5C53-F2CD934D8565}"/>
                    </a:ext>
                  </a:extLst>
                </p14:cNvPr>
                <p14:cNvContentPartPr/>
                <p14:nvPr/>
              </p14:nvContentPartPr>
              <p14:xfrm>
                <a:off x="4601934" y="2935066"/>
                <a:ext cx="8280" cy="411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493B1FF-6856-C20C-5C53-F2CD934D856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593294" y="2926066"/>
                  <a:ext cx="259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10176C8-725E-880F-ECF1-10C16F95089F}"/>
                    </a:ext>
                  </a:extLst>
                </p14:cNvPr>
                <p14:cNvContentPartPr/>
                <p14:nvPr/>
              </p14:nvContentPartPr>
              <p14:xfrm>
                <a:off x="4723974" y="2725906"/>
                <a:ext cx="33840" cy="18648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10176C8-725E-880F-ECF1-10C16F95089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14974" y="2716906"/>
                  <a:ext cx="514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A705F7-12EF-4ECD-BD0B-15911C404EC0}"/>
                    </a:ext>
                  </a:extLst>
                </p14:cNvPr>
                <p14:cNvContentPartPr/>
                <p14:nvPr/>
              </p14:nvContentPartPr>
              <p14:xfrm>
                <a:off x="4934934" y="2936146"/>
                <a:ext cx="179640" cy="1764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A705F7-12EF-4ECD-BD0B-15911C404EC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925934" y="2927146"/>
                  <a:ext cx="1972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32752B0-98C9-9807-3FCA-732E29E14DF6}"/>
                    </a:ext>
                  </a:extLst>
                </p14:cNvPr>
                <p14:cNvContentPartPr/>
                <p14:nvPr/>
              </p14:nvContentPartPr>
              <p14:xfrm>
                <a:off x="5200974" y="2747866"/>
                <a:ext cx="253440" cy="3330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32752B0-98C9-9807-3FCA-732E29E14DF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192334" y="2738866"/>
                  <a:ext cx="27108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1414D06-A062-76D3-4E06-5512C3916C4C}"/>
                    </a:ext>
                  </a:extLst>
                </p14:cNvPr>
                <p14:cNvContentPartPr/>
                <p14:nvPr/>
              </p14:nvContentPartPr>
              <p14:xfrm>
                <a:off x="5247054" y="2684146"/>
                <a:ext cx="302400" cy="7236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1414D06-A062-76D3-4E06-5512C3916C4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238414" y="2675506"/>
                  <a:ext cx="32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680C67-8402-D857-7A50-0D6B186E2509}"/>
                    </a:ext>
                  </a:extLst>
                </p14:cNvPr>
                <p14:cNvContentPartPr/>
                <p14:nvPr/>
              </p14:nvContentPartPr>
              <p14:xfrm>
                <a:off x="5581854" y="2906626"/>
                <a:ext cx="155880" cy="12852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680C67-8402-D857-7A50-0D6B186E250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573214" y="2897986"/>
                  <a:ext cx="173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A9704CD-1F62-0AB1-222A-B300FC2784CC}"/>
                    </a:ext>
                  </a:extLst>
                </p14:cNvPr>
                <p14:cNvContentPartPr/>
                <p14:nvPr/>
              </p14:nvContentPartPr>
              <p14:xfrm>
                <a:off x="5756454" y="2885386"/>
                <a:ext cx="17280" cy="34524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A9704CD-1F62-0AB1-222A-B300FC2784C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47454" y="2876386"/>
                  <a:ext cx="3492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B60740B-7E66-DA17-4515-FF31371C477C}"/>
                    </a:ext>
                  </a:extLst>
                </p14:cNvPr>
                <p14:cNvContentPartPr/>
                <p14:nvPr/>
              </p14:nvContentPartPr>
              <p14:xfrm>
                <a:off x="5905854" y="2658946"/>
                <a:ext cx="26280" cy="19332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B60740B-7E66-DA17-4515-FF31371C477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897214" y="2650306"/>
                  <a:ext cx="439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9FBE4AD-F081-518F-AC1E-E34916058B3B}"/>
                    </a:ext>
                  </a:extLst>
                </p14:cNvPr>
                <p14:cNvContentPartPr/>
                <p14:nvPr/>
              </p14:nvContentPartPr>
              <p14:xfrm>
                <a:off x="6146694" y="2798626"/>
                <a:ext cx="119880" cy="194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9FBE4AD-F081-518F-AC1E-E34916058B3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137694" y="2789626"/>
                  <a:ext cx="1375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E39862D-92E7-C9CC-557C-3DC631CA356B}"/>
                    </a:ext>
                  </a:extLst>
                </p14:cNvPr>
                <p14:cNvContentPartPr/>
                <p14:nvPr/>
              </p14:nvContentPartPr>
              <p14:xfrm>
                <a:off x="6158934" y="2900506"/>
                <a:ext cx="167040" cy="1980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E39862D-92E7-C9CC-557C-3DC631CA35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50294" y="2891506"/>
                  <a:ext cx="184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457BB9F6-EC34-372D-EB54-08454661F052}"/>
                    </a:ext>
                  </a:extLst>
                </p14:cNvPr>
                <p14:cNvContentPartPr/>
                <p14:nvPr/>
              </p14:nvContentPartPr>
              <p14:xfrm>
                <a:off x="6433974" y="2594866"/>
                <a:ext cx="407520" cy="3654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457BB9F6-EC34-372D-EB54-08454661F05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24974" y="2586226"/>
                  <a:ext cx="4251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D103ADE-6EB5-52AA-0616-434E7CD35E12}"/>
                    </a:ext>
                  </a:extLst>
                </p14:cNvPr>
                <p14:cNvContentPartPr/>
                <p14:nvPr/>
              </p14:nvContentPartPr>
              <p14:xfrm>
                <a:off x="6880734" y="2669386"/>
                <a:ext cx="99000" cy="27036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D103ADE-6EB5-52AA-0616-434E7CD35E1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71734" y="2660746"/>
                  <a:ext cx="1166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F8832ED-ACC1-B45E-AC1A-6639679FF118}"/>
                    </a:ext>
                  </a:extLst>
                </p14:cNvPr>
                <p14:cNvContentPartPr/>
                <p14:nvPr/>
              </p14:nvContentPartPr>
              <p14:xfrm>
                <a:off x="6836094" y="2710426"/>
                <a:ext cx="207000" cy="24192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F8832ED-ACC1-B45E-AC1A-6639679FF11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27094" y="2701786"/>
                  <a:ext cx="224640" cy="25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645BA2FC-1F5F-E2F8-3F10-3E8680747D1F}"/>
                  </a:ext>
                </a:extLst>
              </p14:cNvPr>
              <p14:cNvContentPartPr/>
              <p14:nvPr/>
            </p14:nvContentPartPr>
            <p14:xfrm>
              <a:off x="2959974" y="2742466"/>
              <a:ext cx="268200" cy="526680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645BA2FC-1F5F-E2F8-3F10-3E8680747D1F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869974" y="2562466"/>
                <a:ext cx="447840" cy="88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B7BA56C1-7D84-E5FB-D8CF-E6AE0054E7F7}"/>
                  </a:ext>
                </a:extLst>
              </p14:cNvPr>
              <p14:cNvContentPartPr/>
              <p14:nvPr/>
            </p14:nvContentPartPr>
            <p14:xfrm>
              <a:off x="4428054" y="2667946"/>
              <a:ext cx="298440" cy="62496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B7BA56C1-7D84-E5FB-D8CF-E6AE0054E7F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338414" y="2487946"/>
                <a:ext cx="478080" cy="9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1FF9F0B-A6E8-00C4-DC30-219DED08AE50}"/>
                  </a:ext>
                </a:extLst>
              </p14:cNvPr>
              <p14:cNvContentPartPr/>
              <p14:nvPr/>
            </p14:nvContentPartPr>
            <p14:xfrm>
              <a:off x="5660694" y="2664706"/>
              <a:ext cx="303120" cy="552600"/>
            </p14:xfrm>
          </p:contentPart>
        </mc:Choice>
        <mc:Fallback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1FF9F0B-A6E8-00C4-DC30-219DED08AE50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571054" y="2485066"/>
                <a:ext cx="482760" cy="91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0C0A6581-ADB0-5BA0-C007-0D1E1EE39A89}"/>
              </a:ext>
            </a:extLst>
          </p:cNvPr>
          <p:cNvGrpSpPr/>
          <p:nvPr/>
        </p:nvGrpSpPr>
        <p:grpSpPr>
          <a:xfrm>
            <a:off x="2687814" y="3380386"/>
            <a:ext cx="4191120" cy="847800"/>
            <a:chOff x="2687814" y="3380386"/>
            <a:chExt cx="4191120" cy="84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5A83949-6B80-36F3-D1B6-2159DA31783D}"/>
                    </a:ext>
                  </a:extLst>
                </p14:cNvPr>
                <p14:cNvContentPartPr/>
                <p14:nvPr/>
              </p14:nvContentPartPr>
              <p14:xfrm>
                <a:off x="2687814" y="3817786"/>
                <a:ext cx="211680" cy="1864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5A83949-6B80-36F3-D1B6-2159DA31783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678814" y="3809146"/>
                  <a:ext cx="2293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BE5E0FA-B5F1-B156-5A73-6AE06DFF79C6}"/>
                    </a:ext>
                  </a:extLst>
                </p14:cNvPr>
                <p14:cNvContentPartPr/>
                <p14:nvPr/>
              </p14:nvContentPartPr>
              <p14:xfrm>
                <a:off x="2894454" y="3822826"/>
                <a:ext cx="38520" cy="4053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BE5E0FA-B5F1-B156-5A73-6AE06DFF79C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885814" y="3814186"/>
                  <a:ext cx="5616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5EDC1A9-D371-624D-0277-676950C273E0}"/>
                    </a:ext>
                  </a:extLst>
                </p14:cNvPr>
                <p14:cNvContentPartPr/>
                <p14:nvPr/>
              </p14:nvContentPartPr>
              <p14:xfrm>
                <a:off x="3011454" y="3692506"/>
                <a:ext cx="16560" cy="1893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5EDC1A9-D371-624D-0277-676950C273E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002454" y="3683506"/>
                  <a:ext cx="34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B0A8231-7B5F-AD15-BDAE-BDB71AC952AF}"/>
                    </a:ext>
                  </a:extLst>
                </p14:cNvPr>
                <p14:cNvContentPartPr/>
                <p14:nvPr/>
              </p14:nvContentPartPr>
              <p14:xfrm>
                <a:off x="3181014" y="3648226"/>
                <a:ext cx="104760" cy="5018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B0A8231-7B5F-AD15-BDAE-BDB71AC952A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172374" y="3639586"/>
                  <a:ext cx="122400" cy="51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92535FE-BF58-B8AA-F57D-3C7617E5F077}"/>
                    </a:ext>
                  </a:extLst>
                </p14:cNvPr>
                <p14:cNvContentPartPr/>
                <p14:nvPr/>
              </p14:nvContentPartPr>
              <p14:xfrm>
                <a:off x="3295134" y="3738586"/>
                <a:ext cx="289080" cy="3610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92535FE-BF58-B8AA-F57D-3C7617E5F07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286134" y="3729946"/>
                  <a:ext cx="306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8F7538C-07FB-75AE-5F06-56ABFC84BF47}"/>
                    </a:ext>
                  </a:extLst>
                </p14:cNvPr>
                <p14:cNvContentPartPr/>
                <p14:nvPr/>
              </p14:nvContentPartPr>
              <p14:xfrm>
                <a:off x="3653694" y="3897706"/>
                <a:ext cx="99000" cy="914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8F7538C-07FB-75AE-5F06-56ABFC84BF4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645054" y="3889066"/>
                  <a:ext cx="116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94F0C47-1BC1-2F75-78BE-821F681DB48F}"/>
                    </a:ext>
                  </a:extLst>
                </p14:cNvPr>
                <p14:cNvContentPartPr/>
                <p14:nvPr/>
              </p14:nvContentPartPr>
              <p14:xfrm>
                <a:off x="3765654" y="3912826"/>
                <a:ext cx="52560" cy="2743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94F0C47-1BC1-2F75-78BE-821F681DB48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756654" y="3903826"/>
                  <a:ext cx="70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3BE4BD4-4F0A-1CB9-F846-2EF57CB383DE}"/>
                    </a:ext>
                  </a:extLst>
                </p14:cNvPr>
                <p14:cNvContentPartPr/>
                <p14:nvPr/>
              </p14:nvContentPartPr>
              <p14:xfrm>
                <a:off x="3795534" y="3674866"/>
                <a:ext cx="243000" cy="20052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3BE4BD4-4F0A-1CB9-F846-2EF57CB383D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786894" y="3666226"/>
                  <a:ext cx="26064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7EF638A-542B-2551-7865-3ABADDA72B71}"/>
                    </a:ext>
                  </a:extLst>
                </p14:cNvPr>
                <p14:cNvContentPartPr/>
                <p14:nvPr/>
              </p14:nvContentPartPr>
              <p14:xfrm>
                <a:off x="4191534" y="3786826"/>
                <a:ext cx="64080" cy="20592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7EF638A-542B-2551-7865-3ABADDA72B7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82894" y="3777826"/>
                  <a:ext cx="8172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2B8DB94-853D-6EFE-0C61-774E246718E3}"/>
                    </a:ext>
                  </a:extLst>
                </p14:cNvPr>
                <p14:cNvContentPartPr/>
                <p14:nvPr/>
              </p14:nvContentPartPr>
              <p14:xfrm>
                <a:off x="4148334" y="3877546"/>
                <a:ext cx="259920" cy="5184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2B8DB94-853D-6EFE-0C61-774E246718E3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39334" y="3868906"/>
                  <a:ext cx="277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5E94FA5-ACBD-BCF2-AAFC-29F3B4D4739F}"/>
                    </a:ext>
                  </a:extLst>
                </p14:cNvPr>
                <p14:cNvContentPartPr/>
                <p14:nvPr/>
              </p14:nvContentPartPr>
              <p14:xfrm>
                <a:off x="4305654" y="3673786"/>
                <a:ext cx="328680" cy="2548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5E94FA5-ACBD-BCF2-AAFC-29F3B4D473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296654" y="3664786"/>
                  <a:ext cx="3463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7B52672-3923-8E53-7F45-5A17FD7FC4EB}"/>
                    </a:ext>
                  </a:extLst>
                </p14:cNvPr>
                <p14:cNvContentPartPr/>
                <p14:nvPr/>
              </p14:nvContentPartPr>
              <p14:xfrm>
                <a:off x="4611294" y="3803386"/>
                <a:ext cx="161280" cy="964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7B52672-3923-8E53-7F45-5A17FD7FC4E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602654" y="3794746"/>
                  <a:ext cx="178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A215ABA-CCE2-ECCE-75B7-130896104BC9}"/>
                    </a:ext>
                  </a:extLst>
                </p14:cNvPr>
                <p14:cNvContentPartPr/>
                <p14:nvPr/>
              </p14:nvContentPartPr>
              <p14:xfrm>
                <a:off x="4773654" y="3716626"/>
                <a:ext cx="60480" cy="38196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A215ABA-CCE2-ECCE-75B7-130896104B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764654" y="3707986"/>
                  <a:ext cx="781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103E1E9-4E97-4C77-9088-B8460B065277}"/>
                    </a:ext>
                  </a:extLst>
                </p14:cNvPr>
                <p14:cNvContentPartPr/>
                <p14:nvPr/>
              </p14:nvContentPartPr>
              <p14:xfrm>
                <a:off x="4995054" y="3788266"/>
                <a:ext cx="214200" cy="1152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103E1E9-4E97-4C77-9088-B8460B06527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986414" y="3779626"/>
                  <a:ext cx="2318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631D44-3A5B-9F3E-D12D-A1753A508A86}"/>
                    </a:ext>
                  </a:extLst>
                </p14:cNvPr>
                <p14:cNvContentPartPr/>
                <p14:nvPr/>
              </p14:nvContentPartPr>
              <p14:xfrm>
                <a:off x="5217534" y="3625906"/>
                <a:ext cx="271800" cy="25884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631D44-3A5B-9F3E-D12D-A1753A508A8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208894" y="3616906"/>
                  <a:ext cx="2894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978BB2A-15F3-5642-54EE-8C52EFD331BF}"/>
                    </a:ext>
                  </a:extLst>
                </p14:cNvPr>
                <p14:cNvContentPartPr/>
                <p14:nvPr/>
              </p14:nvContentPartPr>
              <p14:xfrm>
                <a:off x="5243094" y="3597466"/>
                <a:ext cx="287640" cy="3636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978BB2A-15F3-5642-54EE-8C52EFD331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234094" y="3588466"/>
                  <a:ext cx="305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711CBE5-7902-3D45-8798-07BA1E12623F}"/>
                    </a:ext>
                  </a:extLst>
                </p14:cNvPr>
                <p14:cNvContentPartPr/>
                <p14:nvPr/>
              </p14:nvContentPartPr>
              <p14:xfrm>
                <a:off x="5597334" y="3461026"/>
                <a:ext cx="209520" cy="4672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711CBE5-7902-3D45-8798-07BA1E1262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588334" y="3452026"/>
                  <a:ext cx="22716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0F0C1AF-7417-4607-C652-B14799F247C8}"/>
                    </a:ext>
                  </a:extLst>
                </p14:cNvPr>
                <p14:cNvContentPartPr/>
                <p14:nvPr/>
              </p14:nvContentPartPr>
              <p14:xfrm>
                <a:off x="5996574" y="3617266"/>
                <a:ext cx="184320" cy="118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0F0C1AF-7417-4607-C652-B14799F247C8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87574" y="3608626"/>
                  <a:ext cx="2019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BFBFD9A-DE6F-F3FC-AB5C-7AA855BAEE2F}"/>
                    </a:ext>
                  </a:extLst>
                </p14:cNvPr>
                <p14:cNvContentPartPr/>
                <p14:nvPr/>
              </p14:nvContentPartPr>
              <p14:xfrm>
                <a:off x="6025374" y="3693586"/>
                <a:ext cx="209520" cy="302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BFBFD9A-DE6F-F3FC-AB5C-7AA855BAEE2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16374" y="3684586"/>
                  <a:ext cx="2271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F791420-ED14-20D5-B9DD-8C9202608833}"/>
                    </a:ext>
                  </a:extLst>
                </p14:cNvPr>
                <p14:cNvContentPartPr/>
                <p14:nvPr/>
              </p14:nvContentPartPr>
              <p14:xfrm>
                <a:off x="6355494" y="3380386"/>
                <a:ext cx="323640" cy="30852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F791420-ED14-20D5-B9DD-8C920260883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46854" y="3371746"/>
                  <a:ext cx="3412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865D068-5DC4-69C5-C187-3B3375FF7E85}"/>
                    </a:ext>
                  </a:extLst>
                </p14:cNvPr>
                <p14:cNvContentPartPr/>
                <p14:nvPr/>
              </p14:nvContentPartPr>
              <p14:xfrm>
                <a:off x="6723414" y="3472906"/>
                <a:ext cx="56160" cy="20988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865D068-5DC4-69C5-C187-3B3375FF7E8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714774" y="3464266"/>
                  <a:ext cx="73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07CECAB-ED01-A020-74BB-493B54C3203E}"/>
                    </a:ext>
                  </a:extLst>
                </p14:cNvPr>
                <p14:cNvContentPartPr/>
                <p14:nvPr/>
              </p14:nvContentPartPr>
              <p14:xfrm>
                <a:off x="6661854" y="3488026"/>
                <a:ext cx="217080" cy="20448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07CECAB-ED01-A020-74BB-493B54C320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653214" y="3479026"/>
                  <a:ext cx="23472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4B78DC7D-79C8-779C-5549-C58F3E2C0318}"/>
              </a:ext>
            </a:extLst>
          </p:cNvPr>
          <p:cNvGrpSpPr/>
          <p:nvPr/>
        </p:nvGrpSpPr>
        <p:grpSpPr>
          <a:xfrm>
            <a:off x="3167334" y="4202266"/>
            <a:ext cx="4167360" cy="1860840"/>
            <a:chOff x="3167334" y="4202266"/>
            <a:chExt cx="4167360" cy="186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8F2C44A-652F-32C5-2C34-90B7DE68BC7F}"/>
                    </a:ext>
                  </a:extLst>
                </p14:cNvPr>
                <p14:cNvContentPartPr/>
                <p14:nvPr/>
              </p14:nvContentPartPr>
              <p14:xfrm>
                <a:off x="3371454" y="4913986"/>
                <a:ext cx="252360" cy="2826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8F2C44A-652F-32C5-2C34-90B7DE68BC7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362814" y="4904986"/>
                  <a:ext cx="2700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BA2E4AB-8577-D2DA-1D0E-E5DCEEB81D09}"/>
                    </a:ext>
                  </a:extLst>
                </p14:cNvPr>
                <p14:cNvContentPartPr/>
                <p14:nvPr/>
              </p14:nvContentPartPr>
              <p14:xfrm>
                <a:off x="3595734" y="4925146"/>
                <a:ext cx="80280" cy="73116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BA2E4AB-8577-D2DA-1D0E-E5DCEEB81D0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587094" y="4916506"/>
                  <a:ext cx="97920" cy="7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6F19A299-AE00-28B9-E0C3-B81178FE6189}"/>
                    </a:ext>
                  </a:extLst>
                </p14:cNvPr>
                <p14:cNvContentPartPr/>
                <p14:nvPr/>
              </p14:nvContentPartPr>
              <p14:xfrm>
                <a:off x="3820734" y="4705546"/>
                <a:ext cx="29160" cy="3488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6F19A299-AE00-28B9-E0C3-B81178FE618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812094" y="4696546"/>
                  <a:ext cx="468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A63699E-3722-04F8-4302-63CB6788D053}"/>
                    </a:ext>
                  </a:extLst>
                </p14:cNvPr>
                <p14:cNvContentPartPr/>
                <p14:nvPr/>
              </p14:nvContentPartPr>
              <p14:xfrm>
                <a:off x="3999294" y="5084986"/>
                <a:ext cx="258120" cy="493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A63699E-3722-04F8-4302-63CB6788D0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90654" y="5076346"/>
                  <a:ext cx="275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E8F5A8E6-0924-7642-3C35-43FA072EE08A}"/>
                    </a:ext>
                  </a:extLst>
                </p14:cNvPr>
                <p14:cNvContentPartPr/>
                <p14:nvPr/>
              </p14:nvContentPartPr>
              <p14:xfrm>
                <a:off x="3993174" y="5292346"/>
                <a:ext cx="318240" cy="3168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E8F5A8E6-0924-7642-3C35-43FA072EE08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984174" y="5283346"/>
                  <a:ext cx="3358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7B5AB7A-B18C-24CC-5598-6CBEAE6F3F54}"/>
                    </a:ext>
                  </a:extLst>
                </p14:cNvPr>
                <p14:cNvContentPartPr/>
                <p14:nvPr/>
              </p14:nvContentPartPr>
              <p14:xfrm>
                <a:off x="4916214" y="4509346"/>
                <a:ext cx="425520" cy="4417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7B5AB7A-B18C-24CC-5598-6CBEAE6F3F5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4907574" y="4500346"/>
                  <a:ext cx="4431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9163F62-359B-8375-1F01-F77F0A274E32}"/>
                    </a:ext>
                  </a:extLst>
                </p14:cNvPr>
                <p14:cNvContentPartPr/>
                <p14:nvPr/>
              </p14:nvContentPartPr>
              <p14:xfrm>
                <a:off x="5443254" y="4678906"/>
                <a:ext cx="61560" cy="27288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9163F62-359B-8375-1F01-F77F0A274E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34614" y="4669906"/>
                  <a:ext cx="7920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78CF70-325C-5FEE-3FAA-049AE205742A}"/>
                    </a:ext>
                  </a:extLst>
                </p14:cNvPr>
                <p14:cNvContentPartPr/>
                <p14:nvPr/>
              </p14:nvContentPartPr>
              <p14:xfrm>
                <a:off x="5381334" y="4697626"/>
                <a:ext cx="173160" cy="26244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78CF70-325C-5FEE-3FAA-049AE205742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372694" y="4688986"/>
                  <a:ext cx="1908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6B24F4C-01D9-0C76-AE78-7F9C537C24EA}"/>
                    </a:ext>
                  </a:extLst>
                </p14:cNvPr>
                <p14:cNvContentPartPr/>
                <p14:nvPr/>
              </p14:nvContentPartPr>
              <p14:xfrm>
                <a:off x="4527774" y="4988506"/>
                <a:ext cx="2188440" cy="139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6B24F4C-01D9-0C76-AE78-7F9C537C24E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19134" y="4979506"/>
                  <a:ext cx="22060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E9E8A0F-B70F-8923-AA12-893145C16365}"/>
                    </a:ext>
                  </a:extLst>
                </p14:cNvPr>
                <p14:cNvContentPartPr/>
                <p14:nvPr/>
              </p14:nvContentPartPr>
              <p14:xfrm>
                <a:off x="4648734" y="5231146"/>
                <a:ext cx="264960" cy="312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E9E8A0F-B70F-8923-AA12-893145C1636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40094" y="5222506"/>
                  <a:ext cx="28260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F0A7BD0-A6A3-6382-659D-E2065132CEAA}"/>
                    </a:ext>
                  </a:extLst>
                </p14:cNvPr>
                <p14:cNvContentPartPr/>
                <p14:nvPr/>
              </p14:nvContentPartPr>
              <p14:xfrm>
                <a:off x="4953294" y="5391346"/>
                <a:ext cx="103320" cy="752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F0A7BD0-A6A3-6382-659D-E2065132CEA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944654" y="5382706"/>
                  <a:ext cx="1209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4BD7A92-C53C-A1D5-93C9-68EAC3B9CAF0}"/>
                    </a:ext>
                  </a:extLst>
                </p14:cNvPr>
                <p14:cNvContentPartPr/>
                <p14:nvPr/>
              </p14:nvContentPartPr>
              <p14:xfrm>
                <a:off x="5035014" y="5387026"/>
                <a:ext cx="43560" cy="30708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4BD7A92-C53C-A1D5-93C9-68EAC3B9CAF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6374" y="5378386"/>
                  <a:ext cx="6120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53A54F2E-FA46-23EC-5ACF-6AA2FACCE47A}"/>
                    </a:ext>
                  </a:extLst>
                </p14:cNvPr>
                <p14:cNvContentPartPr/>
                <p14:nvPr/>
              </p14:nvContentPartPr>
              <p14:xfrm>
                <a:off x="5063094" y="5124586"/>
                <a:ext cx="176400" cy="15084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53A54F2E-FA46-23EC-5ACF-6AA2FACCE47A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54454" y="5115946"/>
                  <a:ext cx="1940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C575304-FA56-6253-566F-17FE25F699CD}"/>
                    </a:ext>
                  </a:extLst>
                </p14:cNvPr>
                <p14:cNvContentPartPr/>
                <p14:nvPr/>
              </p14:nvContentPartPr>
              <p14:xfrm>
                <a:off x="5365134" y="5258506"/>
                <a:ext cx="51840" cy="2311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C575304-FA56-6253-566F-17FE25F699C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56134" y="5249506"/>
                  <a:ext cx="69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26768A8-506D-1B34-9E74-CA676E203A4B}"/>
                    </a:ext>
                  </a:extLst>
                </p14:cNvPr>
                <p14:cNvContentPartPr/>
                <p14:nvPr/>
              </p14:nvContentPartPr>
              <p14:xfrm>
                <a:off x="5261094" y="5380186"/>
                <a:ext cx="290160" cy="342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26768A8-506D-1B34-9E74-CA676E203A4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52454" y="5371186"/>
                  <a:ext cx="3078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ADACF29-E18C-274C-EF17-EBB1FDDF456C}"/>
                    </a:ext>
                  </a:extLst>
                </p14:cNvPr>
                <p14:cNvContentPartPr/>
                <p14:nvPr/>
              </p14:nvContentPartPr>
              <p14:xfrm>
                <a:off x="5517414" y="5184346"/>
                <a:ext cx="312120" cy="2772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ADACF29-E18C-274C-EF17-EBB1FDDF456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08774" y="5175346"/>
                  <a:ext cx="3297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40D8EFC-AADC-BA33-F57B-FE3621AB8BCA}"/>
                    </a:ext>
                  </a:extLst>
                </p14:cNvPr>
                <p14:cNvContentPartPr/>
                <p14:nvPr/>
              </p14:nvContentPartPr>
              <p14:xfrm>
                <a:off x="5806494" y="5252026"/>
                <a:ext cx="170640" cy="1393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40D8EFC-AADC-BA33-F57B-FE3621AB8BC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797854" y="5243386"/>
                  <a:ext cx="18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6C4A29DC-3D98-BFAB-D797-B89658FE13F7}"/>
                    </a:ext>
                  </a:extLst>
                </p14:cNvPr>
                <p14:cNvContentPartPr/>
                <p14:nvPr/>
              </p14:nvContentPartPr>
              <p14:xfrm>
                <a:off x="5974974" y="5268946"/>
                <a:ext cx="12960" cy="38124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6C4A29DC-3D98-BFAB-D797-B89658FE13F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966334" y="5259946"/>
                  <a:ext cx="3060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5AF2678-2B39-4ACA-25AD-FF424D4EF5CF}"/>
                    </a:ext>
                  </a:extLst>
                </p14:cNvPr>
                <p14:cNvContentPartPr/>
                <p14:nvPr/>
              </p14:nvContentPartPr>
              <p14:xfrm>
                <a:off x="6159654" y="5289106"/>
                <a:ext cx="138600" cy="31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5AF2678-2B39-4ACA-25AD-FF424D4EF5C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6151014" y="5280106"/>
                  <a:ext cx="156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3136B05F-9DCB-FD07-2E8E-9A210E3849D1}"/>
                    </a:ext>
                  </a:extLst>
                </p14:cNvPr>
                <p14:cNvContentPartPr/>
                <p14:nvPr/>
              </p14:nvContentPartPr>
              <p14:xfrm>
                <a:off x="6367374" y="5147626"/>
                <a:ext cx="241200" cy="31392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3136B05F-9DCB-FD07-2E8E-9A210E3849D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358374" y="5138986"/>
                  <a:ext cx="25884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4B12E2D-C4A8-1262-4B8E-65044809E333}"/>
                    </a:ext>
                  </a:extLst>
                </p14:cNvPr>
                <p14:cNvContentPartPr/>
                <p14:nvPr/>
              </p14:nvContentPartPr>
              <p14:xfrm>
                <a:off x="6405894" y="5116306"/>
                <a:ext cx="172080" cy="3996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4B12E2D-C4A8-1262-4B8E-65044809E333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97254" y="5107306"/>
                  <a:ext cx="1897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D1914DE-2541-57DD-E1BF-471A6E8E33C6}"/>
                    </a:ext>
                  </a:extLst>
                </p14:cNvPr>
                <p14:cNvContentPartPr/>
                <p14:nvPr/>
              </p14:nvContentPartPr>
              <p14:xfrm>
                <a:off x="3167334" y="4202266"/>
                <a:ext cx="4167360" cy="186084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D1914DE-2541-57DD-E1BF-471A6E8E33C6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158694" y="4193266"/>
                  <a:ext cx="4185000" cy="18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5603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212652" y="106326"/>
                <a:ext cx="11738344" cy="58477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What are the slopes at the following points? (Use the Derivative you Found from the Previous Example)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 </m:t>
                          </m:r>
                          <m:r>
                            <a:rPr kumimoji="0" lang="en-US" sz="40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,−</m:t>
                          </m:r>
                          <m:r>
                            <a:rPr kumimoji="0" lang="en-US" sz="4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0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𝟏</m:t>
                      </m:r>
                      <m:r>
                        <a:rPr kumimoji="0" lang="en-US" sz="40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2" y="106326"/>
                <a:ext cx="11738344" cy="5847755"/>
              </a:xfrm>
              <a:prstGeom prst="rect">
                <a:avLst/>
              </a:prstGeom>
              <a:blipFill>
                <a:blip r:embed="rId2"/>
                <a:stretch>
                  <a:fillRect l="-2182" t="-2188" r="-1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42106FF-1232-96BB-5F4B-F24CC2765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9878" y="750261"/>
            <a:ext cx="3299469" cy="151482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9DE9D6E-8D60-9CBA-A907-4400F8685855}"/>
              </a:ext>
            </a:extLst>
          </p:cNvPr>
          <p:cNvGrpSpPr/>
          <p:nvPr/>
        </p:nvGrpSpPr>
        <p:grpSpPr>
          <a:xfrm>
            <a:off x="7818534" y="1343146"/>
            <a:ext cx="830520" cy="333000"/>
            <a:chOff x="7818534" y="1343146"/>
            <a:chExt cx="830520" cy="333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A71B09C-18CC-1154-3A91-7F9506E7A4A4}"/>
                    </a:ext>
                  </a:extLst>
                </p14:cNvPr>
                <p14:cNvContentPartPr/>
                <p14:nvPr/>
              </p14:nvContentPartPr>
              <p14:xfrm>
                <a:off x="8509014" y="1412626"/>
                <a:ext cx="140040" cy="140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A71B09C-18CC-1154-3A91-7F9506E7A4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00014" y="1403626"/>
                  <a:ext cx="157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FC17C3A-C8CB-5B76-82AC-09D8B6C8AC6F}"/>
                    </a:ext>
                  </a:extLst>
                </p14:cNvPr>
                <p14:cNvContentPartPr/>
                <p14:nvPr/>
              </p14:nvContentPartPr>
              <p14:xfrm>
                <a:off x="8512614" y="1568866"/>
                <a:ext cx="110160" cy="1368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FC17C3A-C8CB-5B76-82AC-09D8B6C8AC6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3974" y="1559866"/>
                  <a:ext cx="127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E726267-9872-8DBE-4512-3DFC9B8AA4E5}"/>
                    </a:ext>
                  </a:extLst>
                </p14:cNvPr>
                <p14:cNvContentPartPr/>
                <p14:nvPr/>
              </p14:nvContentPartPr>
              <p14:xfrm>
                <a:off x="7818534" y="1343146"/>
                <a:ext cx="219960" cy="27180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E726267-9872-8DBE-4512-3DFC9B8AA4E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809894" y="1334506"/>
                  <a:ext cx="237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CA55F39-7D19-FDFD-B51E-A21CF8454D60}"/>
                    </a:ext>
                  </a:extLst>
                </p14:cNvPr>
                <p14:cNvContentPartPr/>
                <p14:nvPr/>
              </p14:nvContentPartPr>
              <p14:xfrm>
                <a:off x="8092494" y="1489306"/>
                <a:ext cx="127800" cy="1944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CA55F39-7D19-FDFD-B51E-A21CF8454D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083854" y="1480666"/>
                  <a:ext cx="145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59E085B-F88F-3C8F-15BA-295A29B695C7}"/>
                    </a:ext>
                  </a:extLst>
                </p14:cNvPr>
                <p14:cNvContentPartPr/>
                <p14:nvPr/>
              </p14:nvContentPartPr>
              <p14:xfrm>
                <a:off x="8148654" y="1562746"/>
                <a:ext cx="16560" cy="9324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59E085B-F88F-3C8F-15BA-295A29B695C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40014" y="1553746"/>
                  <a:ext cx="342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8673B90-7082-EE81-7E69-CD7CED628AE8}"/>
                    </a:ext>
                  </a:extLst>
                </p14:cNvPr>
                <p14:cNvContentPartPr/>
                <p14:nvPr/>
              </p14:nvContentPartPr>
              <p14:xfrm>
                <a:off x="8217774" y="1621066"/>
                <a:ext cx="170280" cy="550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8673B90-7082-EE81-7E69-CD7CED628AE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208774" y="1612066"/>
                  <a:ext cx="187920" cy="7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C164A0-6442-D02E-F308-44C9BB1BCC7F}"/>
              </a:ext>
            </a:extLst>
          </p:cNvPr>
          <p:cNvGrpSpPr/>
          <p:nvPr/>
        </p:nvGrpSpPr>
        <p:grpSpPr>
          <a:xfrm>
            <a:off x="451854" y="1361866"/>
            <a:ext cx="591120" cy="443160"/>
            <a:chOff x="451854" y="1361866"/>
            <a:chExt cx="591120" cy="443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7587AEB-BABA-0256-7159-38E821620A40}"/>
                    </a:ext>
                  </a:extLst>
                </p14:cNvPr>
                <p14:cNvContentPartPr/>
                <p14:nvPr/>
              </p14:nvContentPartPr>
              <p14:xfrm>
                <a:off x="475614" y="1361866"/>
                <a:ext cx="117360" cy="2797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7587AEB-BABA-0256-7159-38E821620A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66614" y="1353226"/>
                  <a:ext cx="13500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C428A6-9ABE-9096-20D6-A9A013B3B0AD}"/>
                    </a:ext>
                  </a:extLst>
                </p14:cNvPr>
                <p14:cNvContentPartPr/>
                <p14:nvPr/>
              </p14:nvContentPartPr>
              <p14:xfrm>
                <a:off x="451854" y="1406146"/>
                <a:ext cx="238680" cy="25308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C428A6-9ABE-9096-20D6-A9A013B3B0A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2854" y="1397146"/>
                  <a:ext cx="256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BE7499E-AE0C-43B3-F0E4-13AD83A4FB9C}"/>
                    </a:ext>
                  </a:extLst>
                </p14:cNvPr>
                <p14:cNvContentPartPr/>
                <p14:nvPr/>
              </p14:nvContentPartPr>
              <p14:xfrm>
                <a:off x="876654" y="1407946"/>
                <a:ext cx="135000" cy="1695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BE7499E-AE0C-43B3-F0E4-13AD83A4FB9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68014" y="1399306"/>
                  <a:ext cx="1526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6E2D3B-A75D-0261-1462-25C2E28A4CF8}"/>
                    </a:ext>
                  </a:extLst>
                </p14:cNvPr>
                <p14:cNvContentPartPr/>
                <p14:nvPr/>
              </p14:nvContentPartPr>
              <p14:xfrm>
                <a:off x="1037574" y="1421266"/>
                <a:ext cx="5400" cy="383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6E2D3B-A75D-0261-1462-25C2E28A4CF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8574" y="1412266"/>
                  <a:ext cx="23040" cy="40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3662A37-33BF-4F35-69B5-307652CEE582}"/>
                  </a:ext>
                </a:extLst>
              </p14:cNvPr>
              <p14:cNvContentPartPr/>
              <p14:nvPr/>
            </p14:nvContentPartPr>
            <p14:xfrm>
              <a:off x="1912734" y="1649506"/>
              <a:ext cx="269280" cy="3729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3662A37-33BF-4F35-69B5-307652CEE58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904094" y="1640506"/>
                <a:ext cx="28692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76D16A2-740F-579B-9335-49CA7E2AFFF4}"/>
                  </a:ext>
                </a:extLst>
              </p14:cNvPr>
              <p14:cNvContentPartPr/>
              <p14:nvPr/>
            </p14:nvContentPartPr>
            <p14:xfrm>
              <a:off x="2225214" y="1885666"/>
              <a:ext cx="207000" cy="108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76D16A2-740F-579B-9335-49CA7E2AFFF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16574" y="1877026"/>
                <a:ext cx="224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2FBFC10-DCA2-EBD0-4383-37F4DFCFD1AE}"/>
                  </a:ext>
                </a:extLst>
              </p14:cNvPr>
              <p14:cNvContentPartPr/>
              <p14:nvPr/>
            </p14:nvContentPartPr>
            <p14:xfrm>
              <a:off x="2337174" y="1920586"/>
              <a:ext cx="45000" cy="17748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2FBFC10-DCA2-EBD0-4383-37F4DFCFD1A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28174" y="1911946"/>
                <a:ext cx="626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4E20B0C-D783-51F5-3D5A-484AFE34F72F}"/>
                  </a:ext>
                </a:extLst>
              </p14:cNvPr>
              <p14:cNvContentPartPr/>
              <p14:nvPr/>
            </p14:nvContentPartPr>
            <p14:xfrm>
              <a:off x="2428254" y="1984666"/>
              <a:ext cx="189720" cy="1090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4E20B0C-D783-51F5-3D5A-484AFE34F72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419254" y="1975666"/>
                <a:ext cx="2073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863785D-A044-3375-BAEB-FFCAA8FD3A52}"/>
                  </a:ext>
                </a:extLst>
              </p14:cNvPr>
              <p14:cNvContentPartPr/>
              <p14:nvPr/>
            </p14:nvContentPartPr>
            <p14:xfrm>
              <a:off x="2610054" y="1749946"/>
              <a:ext cx="93240" cy="237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863785D-A044-3375-BAEB-FFCAA8FD3A52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601054" y="1740946"/>
                <a:ext cx="1108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C5C9E4-8B9B-196B-03BF-995FD0CF1DDE}"/>
                  </a:ext>
                </a:extLst>
              </p14:cNvPr>
              <p14:cNvContentPartPr/>
              <p14:nvPr/>
            </p14:nvContentPartPr>
            <p14:xfrm>
              <a:off x="2661894" y="1930666"/>
              <a:ext cx="90360" cy="30600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C5C9E4-8B9B-196B-03BF-995FD0CF1DDE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653254" y="1922026"/>
                <a:ext cx="10800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D1F22E2-1950-5F1E-A3ED-F3902126221D}"/>
                  </a:ext>
                </a:extLst>
              </p14:cNvPr>
              <p14:cNvContentPartPr/>
              <p14:nvPr/>
            </p14:nvContentPartPr>
            <p14:xfrm>
              <a:off x="3073014" y="1393186"/>
              <a:ext cx="300600" cy="3135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D1F22E2-1950-5F1E-A3ED-F3902126221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64374" y="1384546"/>
                <a:ext cx="318240" cy="33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2C7AD550-2624-EAA6-5D1D-076EDB3300E5}"/>
              </a:ext>
            </a:extLst>
          </p:cNvPr>
          <p:cNvGrpSpPr/>
          <p:nvPr/>
        </p:nvGrpSpPr>
        <p:grpSpPr>
          <a:xfrm>
            <a:off x="3041334" y="1007626"/>
            <a:ext cx="3577680" cy="1323720"/>
            <a:chOff x="3041334" y="1007626"/>
            <a:chExt cx="3577680" cy="132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C0AD7C-7A85-98F3-749A-F625104E86EF}"/>
                    </a:ext>
                  </a:extLst>
                </p14:cNvPr>
                <p14:cNvContentPartPr/>
                <p14:nvPr/>
              </p14:nvContentPartPr>
              <p14:xfrm>
                <a:off x="3446694" y="1289866"/>
                <a:ext cx="113760" cy="4204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C0AD7C-7A85-98F3-749A-F625104E86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437694" y="1280866"/>
                  <a:ext cx="13140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FC2F29F-1DA9-35A9-93C0-0252B7B078E8}"/>
                    </a:ext>
                  </a:extLst>
                </p14:cNvPr>
                <p14:cNvContentPartPr/>
                <p14:nvPr/>
              </p14:nvContentPartPr>
              <p14:xfrm>
                <a:off x="3528414" y="1388506"/>
                <a:ext cx="202320" cy="227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FC2F29F-1DA9-35A9-93C0-0252B7B078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519774" y="1379866"/>
                  <a:ext cx="21996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0A78904-DFEA-33D6-4CE2-67255D7D7FCB}"/>
                    </a:ext>
                  </a:extLst>
                </p14:cNvPr>
                <p14:cNvContentPartPr/>
                <p14:nvPr/>
              </p14:nvContentPartPr>
              <p14:xfrm>
                <a:off x="3701934" y="1321906"/>
                <a:ext cx="140400" cy="3290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0A78904-DFEA-33D6-4CE2-67255D7D7FC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693294" y="1312906"/>
                  <a:ext cx="1580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291B804-536B-023B-2E78-6FD8F488DBE7}"/>
                    </a:ext>
                  </a:extLst>
                </p14:cNvPr>
                <p14:cNvContentPartPr/>
                <p14:nvPr/>
              </p14:nvContentPartPr>
              <p14:xfrm>
                <a:off x="3041334" y="1743466"/>
                <a:ext cx="1827360" cy="13788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291B804-536B-023B-2E78-6FD8F488DBE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032334" y="1734826"/>
                  <a:ext cx="18450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F00EA73-2D46-E770-A301-0F07C14137D8}"/>
                    </a:ext>
                  </a:extLst>
                </p14:cNvPr>
                <p14:cNvContentPartPr/>
                <p14:nvPr/>
              </p14:nvContentPartPr>
              <p14:xfrm>
                <a:off x="3151494" y="2048746"/>
                <a:ext cx="169920" cy="264960"/>
              </p14:xfrm>
            </p:contentPart>
          </mc:Choice>
          <mc:Fallback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F00EA73-2D46-E770-A301-0F07C14137D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42854" y="2040106"/>
                  <a:ext cx="1875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8C6F5F7-D4D7-4638-CA41-6D1FB400FC25}"/>
                    </a:ext>
                  </a:extLst>
                </p14:cNvPr>
                <p14:cNvContentPartPr/>
                <p14:nvPr/>
              </p14:nvContentPartPr>
              <p14:xfrm>
                <a:off x="3336174" y="1998706"/>
                <a:ext cx="115920" cy="3326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8C6F5F7-D4D7-4638-CA41-6D1FB400FC2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27534" y="1989706"/>
                  <a:ext cx="1335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688AE9F-E4C2-4ABE-7BF7-660F7F7A6CC7}"/>
                    </a:ext>
                  </a:extLst>
                </p14:cNvPr>
                <p14:cNvContentPartPr/>
                <p14:nvPr/>
              </p14:nvContentPartPr>
              <p14:xfrm>
                <a:off x="3441654" y="2095546"/>
                <a:ext cx="130680" cy="17604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688AE9F-E4C2-4ABE-7BF7-660F7F7A6CC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3014" y="2086906"/>
                  <a:ext cx="148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F1A6A3A-4DE3-EAC4-A3CB-277F927F7169}"/>
                    </a:ext>
                  </a:extLst>
                </p14:cNvPr>
                <p14:cNvContentPartPr/>
                <p14:nvPr/>
              </p14:nvContentPartPr>
              <p14:xfrm>
                <a:off x="3569454" y="2068546"/>
                <a:ext cx="105480" cy="25560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F1A6A3A-4DE3-EAC4-A3CB-277F927F716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560814" y="2059546"/>
                  <a:ext cx="1231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0AEAC9B6-7C37-6CD2-0E2C-4CF2D514570B}"/>
                    </a:ext>
                  </a:extLst>
                </p14:cNvPr>
                <p14:cNvContentPartPr/>
                <p14:nvPr/>
              </p14:nvContentPartPr>
              <p14:xfrm>
                <a:off x="3631014" y="1987546"/>
                <a:ext cx="115920" cy="1062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AEAC9B6-7C37-6CD2-0E2C-4CF2D514570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22374" y="1978546"/>
                  <a:ext cx="133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F4F1313F-F35B-9497-A5CE-7F4D7436837F}"/>
                    </a:ext>
                  </a:extLst>
                </p14:cNvPr>
                <p14:cNvContentPartPr/>
                <p14:nvPr/>
              </p14:nvContentPartPr>
              <p14:xfrm>
                <a:off x="3884814" y="1994746"/>
                <a:ext cx="27000" cy="212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F4F1313F-F35B-9497-A5CE-7F4D7436837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876174" y="1986106"/>
                  <a:ext cx="446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A3C43492-0527-4C36-4A9B-57121C8910EA}"/>
                    </a:ext>
                  </a:extLst>
                </p14:cNvPr>
                <p14:cNvContentPartPr/>
                <p14:nvPr/>
              </p14:nvContentPartPr>
              <p14:xfrm>
                <a:off x="3784374" y="2085466"/>
                <a:ext cx="231480" cy="518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A3C43492-0527-4C36-4A9B-57121C8910E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75734" y="2076466"/>
                  <a:ext cx="249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0439D657-8433-D625-9416-95A2E5FE5EED}"/>
                    </a:ext>
                  </a:extLst>
                </p14:cNvPr>
                <p14:cNvContentPartPr/>
                <p14:nvPr/>
              </p14:nvContentPartPr>
              <p14:xfrm>
                <a:off x="4023054" y="1965586"/>
                <a:ext cx="201960" cy="23436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0439D657-8433-D625-9416-95A2E5FE5EE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14414" y="1956946"/>
                  <a:ext cx="2196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AD851C3-4AD9-7066-C883-1750F83882E5}"/>
                    </a:ext>
                  </a:extLst>
                </p14:cNvPr>
                <p14:cNvContentPartPr/>
                <p14:nvPr/>
              </p14:nvContentPartPr>
              <p14:xfrm>
                <a:off x="4224294" y="1914466"/>
                <a:ext cx="118440" cy="2952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AD851C3-4AD9-7066-C883-1750F83882E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15654" y="1905826"/>
                  <a:ext cx="13608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AA33EC4-77A7-A8EF-6DAB-926E18A4814C}"/>
                    </a:ext>
                  </a:extLst>
                </p14:cNvPr>
                <p14:cNvContentPartPr/>
                <p14:nvPr/>
              </p14:nvContentPartPr>
              <p14:xfrm>
                <a:off x="4313574" y="1954066"/>
                <a:ext cx="126360" cy="20448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AA33EC4-77A7-A8EF-6DAB-926E18A481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304574" y="1945426"/>
                  <a:ext cx="144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B59368F-F1F2-D846-2955-FCEC6F50C976}"/>
                    </a:ext>
                  </a:extLst>
                </p14:cNvPr>
                <p14:cNvContentPartPr/>
                <p14:nvPr/>
              </p14:nvContentPartPr>
              <p14:xfrm>
                <a:off x="4445694" y="1864066"/>
                <a:ext cx="57960" cy="31392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B59368F-F1F2-D846-2955-FCEC6F50C97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436694" y="1855426"/>
                  <a:ext cx="7560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C2B5847-EC9D-304B-8688-73F4CEA789D1}"/>
                    </a:ext>
                  </a:extLst>
                </p14:cNvPr>
                <p14:cNvContentPartPr/>
                <p14:nvPr/>
              </p14:nvContentPartPr>
              <p14:xfrm>
                <a:off x="4596894" y="2025706"/>
                <a:ext cx="121680" cy="399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C2B5847-EC9D-304B-8688-73F4CEA789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588254" y="2017066"/>
                  <a:ext cx="13932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9710BCC-716A-49DF-E698-42D76EB936B8}"/>
                    </a:ext>
                  </a:extLst>
                </p14:cNvPr>
                <p14:cNvContentPartPr/>
                <p14:nvPr/>
              </p14:nvContentPartPr>
              <p14:xfrm>
                <a:off x="4723254" y="1879906"/>
                <a:ext cx="178560" cy="22896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9710BCC-716A-49DF-E698-42D76EB936B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714254" y="1870906"/>
                  <a:ext cx="1962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57214159-5C4F-369B-1518-243235C2C325}"/>
                    </a:ext>
                  </a:extLst>
                </p14:cNvPr>
                <p14:cNvContentPartPr/>
                <p14:nvPr/>
              </p14:nvContentPartPr>
              <p14:xfrm>
                <a:off x="4738374" y="1839586"/>
                <a:ext cx="200160" cy="4176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57214159-5C4F-369B-1518-243235C2C32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729374" y="1830946"/>
                  <a:ext cx="2178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D827E3F-4C54-2EC4-857F-D6C57D9DB8E4}"/>
                    </a:ext>
                  </a:extLst>
                </p14:cNvPr>
                <p14:cNvContentPartPr/>
                <p14:nvPr/>
              </p14:nvContentPartPr>
              <p14:xfrm>
                <a:off x="5151294" y="1680106"/>
                <a:ext cx="167040" cy="435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D827E3F-4C54-2EC4-857F-D6C57D9DB8E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142294" y="1671106"/>
                  <a:ext cx="184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A23EAA6-FB1E-7D0D-65B6-6AB7E67E70AD}"/>
                    </a:ext>
                  </a:extLst>
                </p14:cNvPr>
                <p14:cNvContentPartPr/>
                <p14:nvPr/>
              </p14:nvContentPartPr>
              <p14:xfrm>
                <a:off x="5214654" y="1811506"/>
                <a:ext cx="254160" cy="298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A23EAA6-FB1E-7D0D-65B6-6AB7E67E70A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206014" y="1802506"/>
                  <a:ext cx="2718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90E48D4-115C-BBAF-BBA6-4D5B6ABC46AD}"/>
                    </a:ext>
                  </a:extLst>
                </p14:cNvPr>
                <p14:cNvContentPartPr/>
                <p14:nvPr/>
              </p14:nvContentPartPr>
              <p14:xfrm>
                <a:off x="5791734" y="1285186"/>
                <a:ext cx="191520" cy="1684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90E48D4-115C-BBAF-BBA6-4D5B6ABC46A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82734" y="1276186"/>
                  <a:ext cx="2091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1E97710-7AFE-95E4-71E7-6EE76A352262}"/>
                    </a:ext>
                  </a:extLst>
                </p14:cNvPr>
                <p14:cNvContentPartPr/>
                <p14:nvPr/>
              </p14:nvContentPartPr>
              <p14:xfrm>
                <a:off x="5987574" y="1247386"/>
                <a:ext cx="60840" cy="3268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1E97710-7AFE-95E4-71E7-6EE76A35226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78934" y="1238746"/>
                  <a:ext cx="784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EB24699-5E0E-9D2F-DF28-3006FD1A4CA9}"/>
                    </a:ext>
                  </a:extLst>
                </p14:cNvPr>
                <p14:cNvContentPartPr/>
                <p14:nvPr/>
              </p14:nvContentPartPr>
              <p14:xfrm>
                <a:off x="5748894" y="1583986"/>
                <a:ext cx="538200" cy="65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EB24699-5E0E-9D2F-DF28-3006FD1A4CA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739894" y="1574986"/>
                  <a:ext cx="5558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BF0345-2D8E-0AA3-D984-9528D101931F}"/>
                    </a:ext>
                  </a:extLst>
                </p14:cNvPr>
                <p14:cNvContentPartPr/>
                <p14:nvPr/>
              </p14:nvContentPartPr>
              <p14:xfrm>
                <a:off x="5853294" y="1839586"/>
                <a:ext cx="153720" cy="198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BF0345-2D8E-0AA3-D984-9528D101931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844294" y="1830946"/>
                  <a:ext cx="1713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E3CB14E-D4BD-5BBE-7D25-3DC8F5B6BC85}"/>
                    </a:ext>
                  </a:extLst>
                </p14:cNvPr>
                <p14:cNvContentPartPr/>
                <p14:nvPr/>
              </p14:nvContentPartPr>
              <p14:xfrm>
                <a:off x="6073614" y="1688026"/>
                <a:ext cx="199440" cy="2700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E3CB14E-D4BD-5BBE-7D25-3DC8F5B6BC8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064614" y="1679026"/>
                  <a:ext cx="217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93C3E44-6E80-ACD8-139F-82927D37EDDA}"/>
                    </a:ext>
                  </a:extLst>
                </p14:cNvPr>
                <p14:cNvContentPartPr/>
                <p14:nvPr/>
              </p14:nvContentPartPr>
              <p14:xfrm>
                <a:off x="6087294" y="1671826"/>
                <a:ext cx="177120" cy="5688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93C3E44-6E80-ACD8-139F-82927D37EDD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78654" y="1663186"/>
                  <a:ext cx="1947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73CC7F7-F5F0-F89E-00A5-32DE56109C23}"/>
                    </a:ext>
                  </a:extLst>
                </p14:cNvPr>
                <p14:cNvContentPartPr/>
                <p14:nvPr/>
              </p14:nvContentPartPr>
              <p14:xfrm>
                <a:off x="5436054" y="1007626"/>
                <a:ext cx="1182960" cy="127080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73CC7F7-F5F0-F89E-00A5-32DE56109C2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27414" y="998626"/>
                  <a:ext cx="1200600" cy="128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B1C3F0E-EF49-E592-0276-AABB4B76B981}"/>
              </a:ext>
            </a:extLst>
          </p:cNvPr>
          <p:cNvGrpSpPr/>
          <p:nvPr/>
        </p:nvGrpSpPr>
        <p:grpSpPr>
          <a:xfrm>
            <a:off x="475614" y="2654626"/>
            <a:ext cx="691200" cy="440280"/>
            <a:chOff x="475614" y="2654626"/>
            <a:chExt cx="691200" cy="44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36224BC-66D3-26A5-04F6-E7576E40F834}"/>
                    </a:ext>
                  </a:extLst>
                </p14:cNvPr>
                <p14:cNvContentPartPr/>
                <p14:nvPr/>
              </p14:nvContentPartPr>
              <p14:xfrm>
                <a:off x="540414" y="2666146"/>
                <a:ext cx="114120" cy="2196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36224BC-66D3-26A5-04F6-E7576E40F83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31774" y="2657506"/>
                  <a:ext cx="13176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4C1FBA3-B7B7-318B-BE67-9B430BA42DE9}"/>
                    </a:ext>
                  </a:extLst>
                </p14:cNvPr>
                <p14:cNvContentPartPr/>
                <p14:nvPr/>
              </p14:nvContentPartPr>
              <p14:xfrm>
                <a:off x="475614" y="2715826"/>
                <a:ext cx="201600" cy="16452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4C1FBA3-B7B7-318B-BE67-9B430BA42DE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974" y="2706826"/>
                  <a:ext cx="219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650452-1882-7752-6712-F3CD9601974C}"/>
                    </a:ext>
                  </a:extLst>
                </p14:cNvPr>
                <p14:cNvContentPartPr/>
                <p14:nvPr/>
              </p14:nvContentPartPr>
              <p14:xfrm>
                <a:off x="779454" y="2654626"/>
                <a:ext cx="353520" cy="2228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650452-1882-7752-6712-F3CD9601974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70454" y="2645986"/>
                  <a:ext cx="3711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EDCDE0E-7734-21F6-1425-5F9C51EA2E8C}"/>
                    </a:ext>
                  </a:extLst>
                </p14:cNvPr>
                <p14:cNvContentPartPr/>
                <p14:nvPr/>
              </p14:nvContentPartPr>
              <p14:xfrm>
                <a:off x="1126134" y="2659666"/>
                <a:ext cx="40680" cy="43524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EDCDE0E-7734-21F6-1425-5F9C51EA2E8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7134" y="2651026"/>
                  <a:ext cx="58320" cy="45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EE8C90E3-A6BC-864C-774C-F6BE24D529BC}"/>
              </a:ext>
            </a:extLst>
          </p:cNvPr>
          <p:cNvGrpSpPr/>
          <p:nvPr/>
        </p:nvGrpSpPr>
        <p:grpSpPr>
          <a:xfrm>
            <a:off x="2052414" y="2122906"/>
            <a:ext cx="6692400" cy="1481400"/>
            <a:chOff x="2052414" y="2122906"/>
            <a:chExt cx="6692400" cy="148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AAE7188-2603-4FDF-A1FE-759F1A3DF6C3}"/>
                    </a:ext>
                  </a:extLst>
                </p14:cNvPr>
                <p14:cNvContentPartPr/>
                <p14:nvPr/>
              </p14:nvContentPartPr>
              <p14:xfrm>
                <a:off x="2052414" y="2979346"/>
                <a:ext cx="296280" cy="3265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AAE7188-2603-4FDF-A1FE-759F1A3DF6C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043414" y="2970346"/>
                  <a:ext cx="31392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972CD36-1752-5FC4-506A-1A05BEBD5DD6}"/>
                    </a:ext>
                  </a:extLst>
                </p14:cNvPr>
                <p14:cNvContentPartPr/>
                <p14:nvPr/>
              </p14:nvContentPartPr>
              <p14:xfrm>
                <a:off x="2413854" y="3184546"/>
                <a:ext cx="140400" cy="5292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972CD36-1752-5FC4-506A-1A05BEBD5DD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04854" y="3175906"/>
                  <a:ext cx="1580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1A6B3F7-E1C6-AA31-607F-D5AE2F2915AE}"/>
                    </a:ext>
                  </a:extLst>
                </p14:cNvPr>
                <p14:cNvContentPartPr/>
                <p14:nvPr/>
              </p14:nvContentPartPr>
              <p14:xfrm>
                <a:off x="2467854" y="3225226"/>
                <a:ext cx="63720" cy="17028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1A6B3F7-E1C6-AA31-607F-D5AE2F2915A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58854" y="3216226"/>
                  <a:ext cx="81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9382A38-9A3B-458E-87C5-6E1F9875B4D5}"/>
                    </a:ext>
                  </a:extLst>
                </p14:cNvPr>
                <p14:cNvContentPartPr/>
                <p14:nvPr/>
              </p14:nvContentPartPr>
              <p14:xfrm>
                <a:off x="2618694" y="3246826"/>
                <a:ext cx="232200" cy="1202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9382A38-9A3B-458E-87C5-6E1F9875B4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609694" y="3238186"/>
                  <a:ext cx="249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FCD34E0-9F66-303C-B247-5B74276B9C7E}"/>
                    </a:ext>
                  </a:extLst>
                </p14:cNvPr>
                <p14:cNvContentPartPr/>
                <p14:nvPr/>
              </p14:nvContentPartPr>
              <p14:xfrm>
                <a:off x="2988774" y="3112906"/>
                <a:ext cx="131040" cy="5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FCD34E0-9F66-303C-B247-5B74276B9C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980134" y="3103906"/>
                  <a:ext cx="1486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D21AAA7-4944-6199-88F0-E90D865E82F0}"/>
                    </a:ext>
                  </a:extLst>
                </p14:cNvPr>
                <p14:cNvContentPartPr/>
                <p14:nvPr/>
              </p14:nvContentPartPr>
              <p14:xfrm>
                <a:off x="3020094" y="3185626"/>
                <a:ext cx="124200" cy="3492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D21AAA7-4944-6199-88F0-E90D865E82F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011454" y="3176986"/>
                  <a:ext cx="1418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0CD7319-028D-948C-8209-00B4AE5FAC9E}"/>
                    </a:ext>
                  </a:extLst>
                </p14:cNvPr>
                <p14:cNvContentPartPr/>
                <p14:nvPr/>
              </p14:nvContentPartPr>
              <p14:xfrm>
                <a:off x="3548574" y="2860186"/>
                <a:ext cx="243720" cy="23652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0CD7319-028D-948C-8209-00B4AE5FAC9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539934" y="2851546"/>
                  <a:ext cx="26136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4DB3604-383B-C4AC-3FED-A478DCA93F1E}"/>
                    </a:ext>
                  </a:extLst>
                </p14:cNvPr>
                <p14:cNvContentPartPr/>
                <p14:nvPr/>
              </p14:nvContentPartPr>
              <p14:xfrm>
                <a:off x="3766734" y="2770906"/>
                <a:ext cx="146880" cy="31716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4DB3604-383B-C4AC-3FED-A478DCA93F1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57734" y="2761906"/>
                  <a:ext cx="1645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D8390E3-5342-03E9-5158-D551C64B5FBC}"/>
                    </a:ext>
                  </a:extLst>
                </p14:cNvPr>
                <p14:cNvContentPartPr/>
                <p14:nvPr/>
              </p14:nvContentPartPr>
              <p14:xfrm>
                <a:off x="3905694" y="2846866"/>
                <a:ext cx="45000" cy="16776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D8390E3-5342-03E9-5158-D551C64B5FB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896694" y="2838226"/>
                  <a:ext cx="626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2299A9-BD4F-0CAD-DCB6-255C25DBA81A}"/>
                    </a:ext>
                  </a:extLst>
                </p14:cNvPr>
                <p14:cNvContentPartPr/>
                <p14:nvPr/>
              </p14:nvContentPartPr>
              <p14:xfrm>
                <a:off x="3950334" y="2748946"/>
                <a:ext cx="135720" cy="28944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2299A9-BD4F-0CAD-DCB6-255C25DBA81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941334" y="2740306"/>
                  <a:ext cx="1533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F9366FB-F0CD-F8F9-AA2E-8DD4C2650478}"/>
                    </a:ext>
                  </a:extLst>
                </p14:cNvPr>
                <p14:cNvContentPartPr/>
                <p14:nvPr/>
              </p14:nvContentPartPr>
              <p14:xfrm>
                <a:off x="3384774" y="2945146"/>
                <a:ext cx="1804680" cy="2574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F9366FB-F0CD-F8F9-AA2E-8DD4C265047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375774" y="2936146"/>
                  <a:ext cx="18223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3E558A-B784-3CE7-9FD4-7566AA61DB09}"/>
                    </a:ext>
                  </a:extLst>
                </p14:cNvPr>
                <p14:cNvContentPartPr/>
                <p14:nvPr/>
              </p14:nvContentPartPr>
              <p14:xfrm>
                <a:off x="3474774" y="3322066"/>
                <a:ext cx="211320" cy="25164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3E558A-B784-3CE7-9FD4-7566AA61DB0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465774" y="3313426"/>
                  <a:ext cx="2289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3C2C8E6-72AE-F361-2CC3-F3D8F44B3D41}"/>
                    </a:ext>
                  </a:extLst>
                </p14:cNvPr>
                <p14:cNvContentPartPr/>
                <p14:nvPr/>
              </p14:nvContentPartPr>
              <p14:xfrm>
                <a:off x="3703734" y="3229186"/>
                <a:ext cx="185400" cy="37512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3C2C8E6-72AE-F361-2CC3-F3D8F44B3D4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694734" y="3220186"/>
                  <a:ext cx="2030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AEEE94F4-865A-AF58-ED67-9030CCF18D32}"/>
                    </a:ext>
                  </a:extLst>
                </p14:cNvPr>
                <p14:cNvContentPartPr/>
                <p14:nvPr/>
              </p14:nvContentPartPr>
              <p14:xfrm>
                <a:off x="3756294" y="3349786"/>
                <a:ext cx="125280" cy="936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AEEE94F4-865A-AF58-ED67-9030CCF18D3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747294" y="3340786"/>
                  <a:ext cx="1429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459B6B7-D241-85DB-A4B8-27CE2CA7A450}"/>
                    </a:ext>
                  </a:extLst>
                </p14:cNvPr>
                <p14:cNvContentPartPr/>
                <p14:nvPr/>
              </p14:nvContentPartPr>
              <p14:xfrm>
                <a:off x="3889134" y="3253666"/>
                <a:ext cx="138240" cy="19296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459B6B7-D241-85DB-A4B8-27CE2CA7A450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880134" y="3245026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F74E8BB-1BF1-A8CD-8435-91B45F074425}"/>
                    </a:ext>
                  </a:extLst>
                </p14:cNvPr>
                <p14:cNvContentPartPr/>
                <p14:nvPr/>
              </p14:nvContentPartPr>
              <p14:xfrm>
                <a:off x="3993534" y="3199306"/>
                <a:ext cx="145440" cy="23868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F74E8BB-1BF1-A8CD-8435-91B45F074425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984894" y="3190666"/>
                  <a:ext cx="1630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6F07209-9F78-DF87-67CF-33C6F57D5AD2}"/>
                    </a:ext>
                  </a:extLst>
                </p14:cNvPr>
                <p14:cNvContentPartPr/>
                <p14:nvPr/>
              </p14:nvContentPartPr>
              <p14:xfrm>
                <a:off x="4071294" y="3164386"/>
                <a:ext cx="122760" cy="11196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6F07209-9F78-DF87-67CF-33C6F57D5AD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62294" y="3155386"/>
                  <a:ext cx="1404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45128C8-BA20-2A4D-E550-21843E3C6205}"/>
                    </a:ext>
                  </a:extLst>
                </p14:cNvPr>
                <p14:cNvContentPartPr/>
                <p14:nvPr/>
              </p14:nvContentPartPr>
              <p14:xfrm>
                <a:off x="4235814" y="3333586"/>
                <a:ext cx="172440" cy="136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45128C8-BA20-2A4D-E550-21843E3C620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226814" y="3324586"/>
                  <a:ext cx="190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62C67B23-6576-C122-24C7-2997B0445921}"/>
                    </a:ext>
                  </a:extLst>
                </p14:cNvPr>
                <p14:cNvContentPartPr/>
                <p14:nvPr/>
              </p14:nvContentPartPr>
              <p14:xfrm>
                <a:off x="4276134" y="3223066"/>
                <a:ext cx="133920" cy="20520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62C67B23-6576-C122-24C7-2997B0445921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267494" y="3214066"/>
                  <a:ext cx="151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7CDDD1F-4038-3579-C050-CC015C0A2700}"/>
                    </a:ext>
                  </a:extLst>
                </p14:cNvPr>
                <p14:cNvContentPartPr/>
                <p14:nvPr/>
              </p14:nvContentPartPr>
              <p14:xfrm>
                <a:off x="4423014" y="3191386"/>
                <a:ext cx="181440" cy="22536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7CDDD1F-4038-3579-C050-CC015C0A270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414014" y="3182746"/>
                  <a:ext cx="1990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08D4585D-2BED-0770-3EC5-39303B820EDA}"/>
                    </a:ext>
                  </a:extLst>
                </p14:cNvPr>
                <p14:cNvContentPartPr/>
                <p14:nvPr/>
              </p14:nvContentPartPr>
              <p14:xfrm>
                <a:off x="4522374" y="3139186"/>
                <a:ext cx="164160" cy="2854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08D4585D-2BED-0770-3EC5-39303B820ED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513734" y="3130186"/>
                  <a:ext cx="1818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BB28841-183C-E1FE-8F24-511B72DD2139}"/>
                    </a:ext>
                  </a:extLst>
                </p14:cNvPr>
                <p14:cNvContentPartPr/>
                <p14:nvPr/>
              </p14:nvContentPartPr>
              <p14:xfrm>
                <a:off x="4645494" y="3281746"/>
                <a:ext cx="95400" cy="5508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BB28841-183C-E1FE-8F24-511B72DD213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36494" y="3273106"/>
                  <a:ext cx="113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99C36B8-545D-1977-D513-3ECA6657E52B}"/>
                    </a:ext>
                  </a:extLst>
                </p14:cNvPr>
                <p14:cNvContentPartPr/>
                <p14:nvPr/>
              </p14:nvContentPartPr>
              <p14:xfrm>
                <a:off x="4693734" y="3143146"/>
                <a:ext cx="203400" cy="24408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99C36B8-545D-1977-D513-3ECA6657E52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684734" y="3134146"/>
                  <a:ext cx="22104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FAC5E55-2759-C90C-11A3-CC680B8C1C0D}"/>
                    </a:ext>
                  </a:extLst>
                </p14:cNvPr>
                <p14:cNvContentPartPr/>
                <p14:nvPr/>
              </p14:nvContentPartPr>
              <p14:xfrm>
                <a:off x="4828374" y="3094546"/>
                <a:ext cx="149760" cy="3020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FAC5E55-2759-C90C-11A3-CC680B8C1C0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19374" y="3085906"/>
                  <a:ext cx="16740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3B8F827-3F55-6C72-22DD-3C214E82E141}"/>
                    </a:ext>
                  </a:extLst>
                </p14:cNvPr>
                <p14:cNvContentPartPr/>
                <p14:nvPr/>
              </p14:nvContentPartPr>
              <p14:xfrm>
                <a:off x="5058774" y="3175546"/>
                <a:ext cx="98280" cy="291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3B8F827-3F55-6C72-22DD-3C214E82E14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050134" y="3166906"/>
                  <a:ext cx="1159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AAA21DA-E88B-F857-3CA6-8F3301F5BA26}"/>
                    </a:ext>
                  </a:extLst>
                </p14:cNvPr>
                <p14:cNvContentPartPr/>
                <p14:nvPr/>
              </p14:nvContentPartPr>
              <p14:xfrm>
                <a:off x="5177574" y="3106786"/>
                <a:ext cx="120960" cy="1879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AAA21DA-E88B-F857-3CA6-8F3301F5BA2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68934" y="3098146"/>
                  <a:ext cx="1386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6AD2C9-87DF-9BB1-890C-ACDEB07885DA}"/>
                    </a:ext>
                  </a:extLst>
                </p14:cNvPr>
                <p14:cNvContentPartPr/>
                <p14:nvPr/>
              </p14:nvContentPartPr>
              <p14:xfrm>
                <a:off x="5183334" y="3041266"/>
                <a:ext cx="129240" cy="5760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6AD2C9-87DF-9BB1-890C-ACDEB07885D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74334" y="3032266"/>
                  <a:ext cx="146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DAB4723-72FB-70A2-0C33-F9FA1042A3CF}"/>
                    </a:ext>
                  </a:extLst>
                </p14:cNvPr>
                <p14:cNvContentPartPr/>
                <p14:nvPr/>
              </p14:nvContentPartPr>
              <p14:xfrm>
                <a:off x="5479614" y="2789266"/>
                <a:ext cx="151920" cy="547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DAB4723-72FB-70A2-0C33-F9FA1042A3C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470614" y="2780266"/>
                  <a:ext cx="169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77429EB-7CBC-166B-B620-EC6973B52A99}"/>
                    </a:ext>
                  </a:extLst>
                </p14:cNvPr>
                <p14:cNvContentPartPr/>
                <p14:nvPr/>
              </p14:nvContentPartPr>
              <p14:xfrm>
                <a:off x="5535774" y="2901586"/>
                <a:ext cx="159480" cy="4068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77429EB-7CBC-166B-B620-EC6973B52A9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527134" y="2892946"/>
                  <a:ext cx="1771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2ACDE34-4A2D-AFD3-9C5D-5F84D0652FEC}"/>
                    </a:ext>
                  </a:extLst>
                </p14:cNvPr>
                <p14:cNvContentPartPr/>
                <p14:nvPr/>
              </p14:nvContentPartPr>
              <p14:xfrm>
                <a:off x="6077574" y="2549866"/>
                <a:ext cx="217080" cy="26316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2ACDE34-4A2D-AFD3-9C5D-5F84D0652FEC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068574" y="2540866"/>
                  <a:ext cx="2347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485A9E-834E-04AC-2128-C3FFE22431E1}"/>
                    </a:ext>
                  </a:extLst>
                </p14:cNvPr>
                <p14:cNvContentPartPr/>
                <p14:nvPr/>
              </p14:nvContentPartPr>
              <p14:xfrm>
                <a:off x="5881014" y="2813746"/>
                <a:ext cx="1151280" cy="111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485A9E-834E-04AC-2128-C3FFE22431E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872014" y="2804746"/>
                  <a:ext cx="11689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9DB43D3-B2B7-84EE-A6CE-6B6086C94FD8}"/>
                    </a:ext>
                  </a:extLst>
                </p14:cNvPr>
                <p14:cNvContentPartPr/>
                <p14:nvPr/>
              </p14:nvContentPartPr>
              <p14:xfrm>
                <a:off x="5971014" y="3021106"/>
                <a:ext cx="129600" cy="16200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9DB43D3-B2B7-84EE-A6CE-6B6086C94FD8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962374" y="3012466"/>
                  <a:ext cx="147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49977EB-6DE8-2D48-D008-B0EF586F1D5D}"/>
                    </a:ext>
                  </a:extLst>
                </p14:cNvPr>
                <p14:cNvContentPartPr/>
                <p14:nvPr/>
              </p14:nvContentPartPr>
              <p14:xfrm>
                <a:off x="6066054" y="2984746"/>
                <a:ext cx="133200" cy="18828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49977EB-6DE8-2D48-D008-B0EF586F1D5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57054" y="2975746"/>
                  <a:ext cx="1508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BA447F44-3235-31A0-9938-A063B38FD61F}"/>
                    </a:ext>
                  </a:extLst>
                </p14:cNvPr>
                <p14:cNvContentPartPr/>
                <p14:nvPr/>
              </p14:nvContentPartPr>
              <p14:xfrm>
                <a:off x="6347574" y="3067186"/>
                <a:ext cx="107280" cy="972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BA447F44-3235-31A0-9938-A063B38FD6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38574" y="3058186"/>
                  <a:ext cx="124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F402F263-F687-0C95-9946-1BDF5B08A88A}"/>
                    </a:ext>
                  </a:extLst>
                </p14:cNvPr>
                <p14:cNvContentPartPr/>
                <p14:nvPr/>
              </p14:nvContentPartPr>
              <p14:xfrm>
                <a:off x="6499494" y="2921386"/>
                <a:ext cx="147960" cy="18504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F402F263-F687-0C95-9946-1BDF5B08A88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90494" y="2912746"/>
                  <a:ext cx="165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3F3B7A-1FB5-617C-D352-8B3D48525E74}"/>
                    </a:ext>
                  </a:extLst>
                </p14:cNvPr>
                <p14:cNvContentPartPr/>
                <p14:nvPr/>
              </p14:nvContentPartPr>
              <p14:xfrm>
                <a:off x="6707214" y="3014986"/>
                <a:ext cx="66960" cy="1440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3F3B7A-1FB5-617C-D352-8B3D48525E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698214" y="3005986"/>
                  <a:ext cx="84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5262C01-7281-EBFA-22C3-661083660984}"/>
                    </a:ext>
                  </a:extLst>
                </p14:cNvPr>
                <p14:cNvContentPartPr/>
                <p14:nvPr/>
              </p14:nvContentPartPr>
              <p14:xfrm>
                <a:off x="6835374" y="2922826"/>
                <a:ext cx="136080" cy="16200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5262C01-7281-EBFA-22C3-66108366098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826374" y="2913826"/>
                  <a:ext cx="1537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E2175383-C872-6767-B437-BD708F52B2A2}"/>
                    </a:ext>
                  </a:extLst>
                </p14:cNvPr>
                <p14:cNvContentPartPr/>
                <p14:nvPr/>
              </p14:nvContentPartPr>
              <p14:xfrm>
                <a:off x="6890814" y="2919586"/>
                <a:ext cx="94680" cy="1080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E2175383-C872-6767-B437-BD708F52B2A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881814" y="2910946"/>
                  <a:ext cx="1123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383271E4-952D-8D9E-9068-D90C7F28EB59}"/>
                    </a:ext>
                  </a:extLst>
                </p14:cNvPr>
                <p14:cNvContentPartPr/>
                <p14:nvPr/>
              </p14:nvContentPartPr>
              <p14:xfrm>
                <a:off x="7153254" y="2725906"/>
                <a:ext cx="83880" cy="396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383271E4-952D-8D9E-9068-D90C7F28EB59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44614" y="2716906"/>
                  <a:ext cx="1015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DB4DD37-5658-57EC-CE07-BE9C02FC1E07}"/>
                    </a:ext>
                  </a:extLst>
                </p14:cNvPr>
                <p14:cNvContentPartPr/>
                <p14:nvPr/>
              </p14:nvContentPartPr>
              <p14:xfrm>
                <a:off x="7186734" y="2850106"/>
                <a:ext cx="77040" cy="1404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DB4DD37-5658-57EC-CE07-BE9C02FC1E07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7734" y="2841466"/>
                  <a:ext cx="94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D07C5D9-3DFF-E48C-7AFF-9A9189EBD0DF}"/>
                    </a:ext>
                  </a:extLst>
                </p14:cNvPr>
                <p14:cNvContentPartPr/>
                <p14:nvPr/>
              </p14:nvContentPartPr>
              <p14:xfrm>
                <a:off x="7373214" y="2492626"/>
                <a:ext cx="203760" cy="18468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D07C5D9-3DFF-E48C-7AFF-9A9189EBD0D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364574" y="2483986"/>
                  <a:ext cx="22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220CB98B-5386-D186-8C32-0BF5D71EE850}"/>
                    </a:ext>
                  </a:extLst>
                </p14:cNvPr>
                <p14:cNvContentPartPr/>
                <p14:nvPr/>
              </p14:nvContentPartPr>
              <p14:xfrm>
                <a:off x="7361694" y="2724466"/>
                <a:ext cx="327960" cy="421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220CB98B-5386-D186-8C32-0BF5D71EE850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353054" y="2715466"/>
                  <a:ext cx="3456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B78B2FA-C31A-9706-883E-4D1EB9D38D63}"/>
                    </a:ext>
                  </a:extLst>
                </p14:cNvPr>
                <p14:cNvContentPartPr/>
                <p14:nvPr/>
              </p14:nvContentPartPr>
              <p14:xfrm>
                <a:off x="7478334" y="2875306"/>
                <a:ext cx="15480" cy="1288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B78B2FA-C31A-9706-883E-4D1EB9D38D6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69334" y="2866306"/>
                  <a:ext cx="331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33E6952-9AC7-DC57-9642-AA93EFE9201E}"/>
                    </a:ext>
                  </a:extLst>
                </p14:cNvPr>
                <p14:cNvContentPartPr/>
                <p14:nvPr/>
              </p14:nvContentPartPr>
              <p14:xfrm>
                <a:off x="7543854" y="2845066"/>
                <a:ext cx="163080" cy="1782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33E6952-9AC7-DC57-9642-AA93EFE9201E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34854" y="2836426"/>
                  <a:ext cx="1807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DF3117F-3EDB-CCFC-4208-70CF741DF398}"/>
                    </a:ext>
                  </a:extLst>
                </p14:cNvPr>
                <p14:cNvContentPartPr/>
                <p14:nvPr/>
              </p14:nvContentPartPr>
              <p14:xfrm>
                <a:off x="7840134" y="2649586"/>
                <a:ext cx="132840" cy="2664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DF3117F-3EDB-CCFC-4208-70CF741DF39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31494" y="2640946"/>
                  <a:ext cx="150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C1503E6-1C9E-ECC9-D090-A18FB13D2122}"/>
                    </a:ext>
                  </a:extLst>
                </p14:cNvPr>
                <p14:cNvContentPartPr/>
                <p14:nvPr/>
              </p14:nvContentPartPr>
              <p14:xfrm>
                <a:off x="7849854" y="2777386"/>
                <a:ext cx="159120" cy="3204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C1503E6-1C9E-ECC9-D090-A18FB13D212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840854" y="2768386"/>
                  <a:ext cx="176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4368E6A-D09E-B183-0A63-E5CA08CFF11A}"/>
                    </a:ext>
                  </a:extLst>
                </p14:cNvPr>
                <p14:cNvContentPartPr/>
                <p14:nvPr/>
              </p14:nvContentPartPr>
              <p14:xfrm>
                <a:off x="8170614" y="2342506"/>
                <a:ext cx="78840" cy="3038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4368E6A-D09E-B183-0A63-E5CA08CFF11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161974" y="2333506"/>
                  <a:ext cx="9648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5F53B9E-393F-BB7B-D355-8F5D84C6060A}"/>
                    </a:ext>
                  </a:extLst>
                </p14:cNvPr>
                <p14:cNvContentPartPr/>
                <p14:nvPr/>
              </p14:nvContentPartPr>
              <p14:xfrm>
                <a:off x="8051454" y="2679106"/>
                <a:ext cx="371880" cy="6372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5F53B9E-393F-BB7B-D355-8F5D84C6060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42454" y="2670466"/>
                  <a:ext cx="3895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4CE63D5-88DE-BA5D-806E-C45ED0BA1339}"/>
                    </a:ext>
                  </a:extLst>
                </p14:cNvPr>
                <p14:cNvContentPartPr/>
                <p14:nvPr/>
              </p14:nvContentPartPr>
              <p14:xfrm>
                <a:off x="8226054" y="2810506"/>
                <a:ext cx="228240" cy="2775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4CE63D5-88DE-BA5D-806E-C45ED0BA133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217414" y="2801866"/>
                  <a:ext cx="245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FED752D-0965-A728-0541-F817D50374E4}"/>
                    </a:ext>
                  </a:extLst>
                </p14:cNvPr>
                <p14:cNvContentPartPr/>
                <p14:nvPr/>
              </p14:nvContentPartPr>
              <p14:xfrm>
                <a:off x="7975854" y="2122906"/>
                <a:ext cx="768960" cy="111492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FED752D-0965-A728-0541-F817D50374E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967214" y="2114266"/>
                  <a:ext cx="786600" cy="113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5B9ACCA8-9A63-40A4-FBBF-6BC633A21B38}"/>
              </a:ext>
            </a:extLst>
          </p:cNvPr>
          <p:cNvGrpSpPr/>
          <p:nvPr/>
        </p:nvGrpSpPr>
        <p:grpSpPr>
          <a:xfrm>
            <a:off x="1919934" y="3817426"/>
            <a:ext cx="2667960" cy="895680"/>
            <a:chOff x="1919934" y="3817426"/>
            <a:chExt cx="2667960" cy="89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6C2EA2C7-21A5-809F-9434-4FE359384637}"/>
                    </a:ext>
                  </a:extLst>
                </p14:cNvPr>
                <p14:cNvContentPartPr/>
                <p14:nvPr/>
              </p14:nvContentPartPr>
              <p14:xfrm>
                <a:off x="1919934" y="4164106"/>
                <a:ext cx="254880" cy="23796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6C2EA2C7-21A5-809F-9434-4FE35938463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910934" y="4155466"/>
                  <a:ext cx="272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92579CA-D488-F74A-0CF8-67F9E854C24A}"/>
                    </a:ext>
                  </a:extLst>
                </p14:cNvPr>
                <p14:cNvContentPartPr/>
                <p14:nvPr/>
              </p14:nvContentPartPr>
              <p14:xfrm>
                <a:off x="2215854" y="4325386"/>
                <a:ext cx="166320" cy="1224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92579CA-D488-F74A-0CF8-67F9E854C24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2206854" y="4316386"/>
                  <a:ext cx="183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17DA706-2C72-F1B0-780A-6B4F96F23411}"/>
                    </a:ext>
                  </a:extLst>
                </p14:cNvPr>
                <p14:cNvContentPartPr/>
                <p14:nvPr/>
              </p14:nvContentPartPr>
              <p14:xfrm>
                <a:off x="2301894" y="4353826"/>
                <a:ext cx="39600" cy="105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17DA706-2C72-F1B0-780A-6B4F96F23411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292894" y="4344826"/>
                  <a:ext cx="57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530FF4EB-103B-3F33-6441-DC1CC1E1BCE9}"/>
                    </a:ext>
                  </a:extLst>
                </p14:cNvPr>
                <p14:cNvContentPartPr/>
                <p14:nvPr/>
              </p14:nvContentPartPr>
              <p14:xfrm>
                <a:off x="2402334" y="4367506"/>
                <a:ext cx="164520" cy="77400"/>
              </p14:xfrm>
            </p:contentPart>
          </mc:Choice>
          <mc:Fallback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530FF4EB-103B-3F33-6441-DC1CC1E1BCE9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393694" y="4358506"/>
                  <a:ext cx="182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96FA96BD-3D26-2C1A-CE67-3DF002E32233}"/>
                    </a:ext>
                  </a:extLst>
                </p14:cNvPr>
                <p14:cNvContentPartPr/>
                <p14:nvPr/>
              </p14:nvContentPartPr>
              <p14:xfrm>
                <a:off x="2656494" y="4260946"/>
                <a:ext cx="135000" cy="3564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96FA96BD-3D26-2C1A-CE67-3DF002E322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647494" y="4251946"/>
                  <a:ext cx="152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D5DDA26B-AD68-08A5-841D-082F64D8F293}"/>
                    </a:ext>
                  </a:extLst>
                </p14:cNvPr>
                <p14:cNvContentPartPr/>
                <p14:nvPr/>
              </p14:nvContentPartPr>
              <p14:xfrm>
                <a:off x="2710494" y="4368946"/>
                <a:ext cx="117720" cy="1368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D5DDA26B-AD68-08A5-841D-082F64D8F2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701494" y="4360306"/>
                  <a:ext cx="135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76780F3-3E07-74E8-31F8-8750F081D62F}"/>
                    </a:ext>
                  </a:extLst>
                </p14:cNvPr>
                <p14:cNvContentPartPr/>
                <p14:nvPr/>
              </p14:nvContentPartPr>
              <p14:xfrm>
                <a:off x="3069414" y="4028026"/>
                <a:ext cx="273240" cy="25704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76780F3-3E07-74E8-31F8-8750F081D6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060414" y="4019026"/>
                  <a:ext cx="290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CC7BBE17-B3BF-0837-C445-573452957EEC}"/>
                    </a:ext>
                  </a:extLst>
                </p14:cNvPr>
                <p14:cNvContentPartPr/>
                <p14:nvPr/>
              </p14:nvContentPartPr>
              <p14:xfrm>
                <a:off x="3259494" y="3911746"/>
                <a:ext cx="138600" cy="29700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CC7BBE17-B3BF-0837-C445-573452957EE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250854" y="3902746"/>
                  <a:ext cx="156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8035FFE9-C95A-A543-D654-B0A2362486BD}"/>
                    </a:ext>
                  </a:extLst>
                </p14:cNvPr>
                <p14:cNvContentPartPr/>
                <p14:nvPr/>
              </p14:nvContentPartPr>
              <p14:xfrm>
                <a:off x="3363894" y="3942346"/>
                <a:ext cx="128520" cy="21204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8035FFE9-C95A-A543-D654-B0A2362486B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354894" y="3933706"/>
                  <a:ext cx="1461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3368D2F-6A47-7025-5E71-B6C2EFE1CD5F}"/>
                    </a:ext>
                  </a:extLst>
                </p14:cNvPr>
                <p14:cNvContentPartPr/>
                <p14:nvPr/>
              </p14:nvContentPartPr>
              <p14:xfrm>
                <a:off x="3457494" y="3817426"/>
                <a:ext cx="207720" cy="3412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3368D2F-6A47-7025-5E71-B6C2EFE1CD5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448854" y="3808786"/>
                  <a:ext cx="22536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77330AF-4C5E-FC85-BD8A-1E0F35ABC7C3}"/>
                    </a:ext>
                  </a:extLst>
                </p14:cNvPr>
                <p14:cNvContentPartPr/>
                <p14:nvPr/>
              </p14:nvContentPartPr>
              <p14:xfrm>
                <a:off x="3052134" y="4090306"/>
                <a:ext cx="1521360" cy="31932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77330AF-4C5E-FC85-BD8A-1E0F35ABC7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3043494" y="4081306"/>
                  <a:ext cx="15390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DBB2BDA-4A5B-BDB6-E821-BB963B5F9DA5}"/>
                    </a:ext>
                  </a:extLst>
                </p14:cNvPr>
                <p14:cNvContentPartPr/>
                <p14:nvPr/>
              </p14:nvContentPartPr>
              <p14:xfrm>
                <a:off x="3128094" y="4442746"/>
                <a:ext cx="215280" cy="23724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DBB2BDA-4A5B-BDB6-E821-BB963B5F9DA5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119454" y="4434106"/>
                  <a:ext cx="2329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757ECA0-E766-8ACD-23F4-3C04560DB24C}"/>
                    </a:ext>
                  </a:extLst>
                </p14:cNvPr>
                <p14:cNvContentPartPr/>
                <p14:nvPr/>
              </p14:nvContentPartPr>
              <p14:xfrm>
                <a:off x="3394134" y="4493866"/>
                <a:ext cx="100800" cy="8964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757ECA0-E766-8ACD-23F4-3C04560DB2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85494" y="4485226"/>
                  <a:ext cx="1184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C6CD7D8-FE39-C0FC-6390-1C1C1D3B1BCD}"/>
                    </a:ext>
                  </a:extLst>
                </p14:cNvPr>
                <p14:cNvContentPartPr/>
                <p14:nvPr/>
              </p14:nvContentPartPr>
              <p14:xfrm>
                <a:off x="3479454" y="4462186"/>
                <a:ext cx="55080" cy="25092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C6CD7D8-FE39-C0FC-6390-1C1C1D3B1BC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470814" y="4453186"/>
                  <a:ext cx="727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06A3CC-3EA6-EB68-9858-7870A5EE7083}"/>
                    </a:ext>
                  </a:extLst>
                </p14:cNvPr>
                <p14:cNvContentPartPr/>
                <p14:nvPr/>
              </p14:nvContentPartPr>
              <p14:xfrm>
                <a:off x="3481614" y="4350946"/>
                <a:ext cx="158400" cy="11988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06A3CC-3EA6-EB68-9858-7870A5EE708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472614" y="4341946"/>
                  <a:ext cx="176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4F478106-4F4E-50A2-805F-A05812699D50}"/>
                    </a:ext>
                  </a:extLst>
                </p14:cNvPr>
                <p14:cNvContentPartPr/>
                <p14:nvPr/>
              </p14:nvContentPartPr>
              <p14:xfrm>
                <a:off x="3678894" y="4495306"/>
                <a:ext cx="157680" cy="2916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4F478106-4F4E-50A2-805F-A05812699D5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70254" y="4486666"/>
                  <a:ext cx="1753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A800B36-BA9B-00A2-502F-BC44FF244E4A}"/>
                    </a:ext>
                  </a:extLst>
                </p14:cNvPr>
                <p14:cNvContentPartPr/>
                <p14:nvPr/>
              </p14:nvContentPartPr>
              <p14:xfrm>
                <a:off x="3715254" y="4423666"/>
                <a:ext cx="110160" cy="17316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A800B36-BA9B-00A2-502F-BC44FF244E4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706614" y="4415026"/>
                  <a:ext cx="1278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A814CAF-9FAA-44AC-6DCE-CE075A551FC6}"/>
                    </a:ext>
                  </a:extLst>
                </p14:cNvPr>
                <p14:cNvContentPartPr/>
                <p14:nvPr/>
              </p14:nvContentPartPr>
              <p14:xfrm>
                <a:off x="3474774" y="4339786"/>
                <a:ext cx="214560" cy="11808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A814CAF-9FAA-44AC-6DCE-CE075A551F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465774" y="4331146"/>
                  <a:ext cx="2322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C10DD82-130F-B204-6FB2-25F09C5E8F3C}"/>
                    </a:ext>
                  </a:extLst>
                </p14:cNvPr>
                <p14:cNvContentPartPr/>
                <p14:nvPr/>
              </p14:nvContentPartPr>
              <p14:xfrm>
                <a:off x="3890574" y="4366066"/>
                <a:ext cx="201960" cy="18180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C10DD82-130F-B204-6FB2-25F09C5E8F3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881574" y="4357066"/>
                  <a:ext cx="219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3407712-FE8A-30DB-6B38-5113A443CDFF}"/>
                    </a:ext>
                  </a:extLst>
                </p14:cNvPr>
                <p14:cNvContentPartPr/>
                <p14:nvPr/>
              </p14:nvContentPartPr>
              <p14:xfrm>
                <a:off x="4082814" y="4415746"/>
                <a:ext cx="97920" cy="50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3407712-FE8A-30DB-6B38-5113A443CDF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074174" y="4407106"/>
                  <a:ext cx="115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BB52DA0-7E78-237F-A8FE-CCE7011FCB15}"/>
                    </a:ext>
                  </a:extLst>
                </p14:cNvPr>
                <p14:cNvContentPartPr/>
                <p14:nvPr/>
              </p14:nvContentPartPr>
              <p14:xfrm>
                <a:off x="4191534" y="4380826"/>
                <a:ext cx="29880" cy="30420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BB52DA0-7E78-237F-A8FE-CCE7011FCB1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182534" y="4371826"/>
                  <a:ext cx="4752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DC6F50F-B26D-B2D1-833A-C413032579F9}"/>
                    </a:ext>
                  </a:extLst>
                </p14:cNvPr>
                <p14:cNvContentPartPr/>
                <p14:nvPr/>
              </p14:nvContentPartPr>
              <p14:xfrm>
                <a:off x="4253454" y="4415386"/>
                <a:ext cx="153000" cy="1260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DC6F50F-B26D-B2D1-833A-C413032579F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244454" y="4406746"/>
                  <a:ext cx="170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FBA85A4-48AD-CB34-E85F-D5607DAC85A9}"/>
                    </a:ext>
                  </a:extLst>
                </p14:cNvPr>
                <p14:cNvContentPartPr/>
                <p14:nvPr/>
              </p14:nvContentPartPr>
              <p14:xfrm>
                <a:off x="4415454" y="4317466"/>
                <a:ext cx="145080" cy="14364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FBA85A4-48AD-CB34-E85F-D5607DAC85A9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406454" y="4308826"/>
                  <a:ext cx="162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A331353-8CF9-8BF1-BE23-4531277BEFE7}"/>
                    </a:ext>
                  </a:extLst>
                </p14:cNvPr>
                <p14:cNvContentPartPr/>
                <p14:nvPr/>
              </p14:nvContentPartPr>
              <p14:xfrm>
                <a:off x="4434174" y="4239706"/>
                <a:ext cx="153720" cy="5868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A331353-8CF9-8BF1-BE23-4531277BEFE7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25534" y="4230706"/>
                  <a:ext cx="171360" cy="7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5FEF55D-ACA9-FD7E-F30F-9EE3BD998E32}"/>
              </a:ext>
            </a:extLst>
          </p:cNvPr>
          <p:cNvGrpSpPr/>
          <p:nvPr/>
        </p:nvGrpSpPr>
        <p:grpSpPr>
          <a:xfrm>
            <a:off x="4977414" y="3627706"/>
            <a:ext cx="1225800" cy="924840"/>
            <a:chOff x="4977414" y="3627706"/>
            <a:chExt cx="1225800" cy="92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A492F55B-8A5E-B6CE-10CE-59BF2D1728A3}"/>
                    </a:ext>
                  </a:extLst>
                </p14:cNvPr>
                <p14:cNvContentPartPr/>
                <p14:nvPr/>
              </p14:nvContentPartPr>
              <p14:xfrm>
                <a:off x="4977414" y="4049266"/>
                <a:ext cx="204480" cy="237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A492F55B-8A5E-B6CE-10CE-59BF2D1728A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968774" y="4040266"/>
                  <a:ext cx="222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2C067433-DC4F-6E15-946B-7C6D92947332}"/>
                    </a:ext>
                  </a:extLst>
                </p14:cNvPr>
                <p14:cNvContentPartPr/>
                <p14:nvPr/>
              </p14:nvContentPartPr>
              <p14:xfrm>
                <a:off x="5047974" y="4176706"/>
                <a:ext cx="284400" cy="18720"/>
              </p14:xfrm>
            </p:contentPart>
          </mc:Choice>
          <mc:Fallback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2C067433-DC4F-6E15-946B-7C6D9294733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39334" y="4168066"/>
                  <a:ext cx="3020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74528AC-D04D-2FEC-547F-BC330BAD64A8}"/>
                    </a:ext>
                  </a:extLst>
                </p14:cNvPr>
                <p14:cNvContentPartPr/>
                <p14:nvPr/>
              </p14:nvContentPartPr>
              <p14:xfrm>
                <a:off x="5527854" y="3875386"/>
                <a:ext cx="394560" cy="37260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74528AC-D04D-2FEC-547F-BC330BAD64A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519214" y="3866386"/>
                  <a:ext cx="41220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CC2BE2B-402C-71CB-C0A7-57D2E7C57B67}"/>
                    </a:ext>
                  </a:extLst>
                </p14:cNvPr>
                <p14:cNvContentPartPr/>
                <p14:nvPr/>
              </p14:nvContentPartPr>
              <p14:xfrm>
                <a:off x="5319774" y="3627706"/>
                <a:ext cx="883440" cy="924840"/>
              </p14:xfrm>
            </p:contentPart>
          </mc:Choice>
          <mc:Fallback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CC2BE2B-402C-71CB-C0A7-57D2E7C57B6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310774" y="3618706"/>
                  <a:ext cx="901080" cy="9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C249C0DC-09CA-F349-99B1-AABE07860290}"/>
              </a:ext>
            </a:extLst>
          </p:cNvPr>
          <p:cNvGrpSpPr/>
          <p:nvPr/>
        </p:nvGrpSpPr>
        <p:grpSpPr>
          <a:xfrm>
            <a:off x="452574" y="4980946"/>
            <a:ext cx="588600" cy="454320"/>
            <a:chOff x="452574" y="4980946"/>
            <a:chExt cx="588600" cy="45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056BA91-505E-C749-6950-C580B8FE8145}"/>
                    </a:ext>
                  </a:extLst>
                </p14:cNvPr>
                <p14:cNvContentPartPr/>
                <p14:nvPr/>
              </p14:nvContentPartPr>
              <p14:xfrm>
                <a:off x="542214" y="4980946"/>
                <a:ext cx="73440" cy="380880"/>
              </p14:xfrm>
            </p:contentPart>
          </mc:Choice>
          <mc:Fallback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056BA91-505E-C749-6950-C580B8FE8145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33574" y="4971946"/>
                  <a:ext cx="91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C34713D0-6138-7BD0-D62C-F6E617245627}"/>
                    </a:ext>
                  </a:extLst>
                </p14:cNvPr>
                <p14:cNvContentPartPr/>
                <p14:nvPr/>
              </p14:nvContentPartPr>
              <p14:xfrm>
                <a:off x="452574" y="5111266"/>
                <a:ext cx="265680" cy="25416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C34713D0-6138-7BD0-D62C-F6E61724562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43574" y="5102266"/>
                  <a:ext cx="283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3B3F920-27F9-2B6A-A907-EA44C5E99207}"/>
                    </a:ext>
                  </a:extLst>
                </p14:cNvPr>
                <p14:cNvContentPartPr/>
                <p14:nvPr/>
              </p14:nvContentPartPr>
              <p14:xfrm>
                <a:off x="788814" y="5114146"/>
                <a:ext cx="181800" cy="108360"/>
              </p14:xfrm>
            </p:contentPart>
          </mc:Choice>
          <mc:Fallback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3B3F920-27F9-2B6A-A907-EA44C5E99207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9814" y="5105506"/>
                  <a:ext cx="199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CD4DF4B-AB16-26A6-5C0C-6BFDCF7EAEAD}"/>
                    </a:ext>
                  </a:extLst>
                </p14:cNvPr>
                <p14:cNvContentPartPr/>
                <p14:nvPr/>
              </p14:nvContentPartPr>
              <p14:xfrm>
                <a:off x="951534" y="5061586"/>
                <a:ext cx="89640" cy="373680"/>
              </p14:xfrm>
            </p:contentPart>
          </mc:Choice>
          <mc:Fallback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CD4DF4B-AB16-26A6-5C0C-6BFDCF7EAEA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42534" y="5052586"/>
                  <a:ext cx="10728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2CFC6534-AAAA-4F41-BF55-D2969534F6D6}"/>
              </a:ext>
            </a:extLst>
          </p:cNvPr>
          <p:cNvGrpSpPr/>
          <p:nvPr/>
        </p:nvGrpSpPr>
        <p:grpSpPr>
          <a:xfrm>
            <a:off x="1926054" y="5111266"/>
            <a:ext cx="3021840" cy="943920"/>
            <a:chOff x="1926054" y="5111266"/>
            <a:chExt cx="3021840" cy="94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4F7A690-4A47-2AF4-5965-B58A97E02EF0}"/>
                    </a:ext>
                  </a:extLst>
                </p14:cNvPr>
                <p14:cNvContentPartPr/>
                <p14:nvPr/>
              </p14:nvContentPartPr>
              <p14:xfrm>
                <a:off x="1926054" y="5563786"/>
                <a:ext cx="275040" cy="35460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4F7A690-4A47-2AF4-5965-B58A97E02EF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917054" y="5555146"/>
                  <a:ext cx="292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B99F595-C785-AB7B-DAA7-BA0FE31FCE48}"/>
                    </a:ext>
                  </a:extLst>
                </p14:cNvPr>
                <p14:cNvContentPartPr/>
                <p14:nvPr/>
              </p14:nvContentPartPr>
              <p14:xfrm>
                <a:off x="2225574" y="5696266"/>
                <a:ext cx="162360" cy="29808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B99F595-C785-AB7B-DAA7-BA0FE31FCE4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216574" y="5687626"/>
                  <a:ext cx="18000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F44C8BB-1ADD-641D-6D9C-DD1395A6D567}"/>
                    </a:ext>
                  </a:extLst>
                </p14:cNvPr>
                <p14:cNvContentPartPr/>
                <p14:nvPr/>
              </p14:nvContentPartPr>
              <p14:xfrm>
                <a:off x="2226654" y="5813266"/>
                <a:ext cx="161280" cy="23760"/>
              </p14:xfrm>
            </p:contentPart>
          </mc:Choice>
          <mc:Fallback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F44C8BB-1ADD-641D-6D9C-DD1395A6D5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217654" y="5804266"/>
                  <a:ext cx="1789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024180B6-6912-DA62-2B24-BDEB084C7EFC}"/>
                    </a:ext>
                  </a:extLst>
                </p14:cNvPr>
                <p14:cNvContentPartPr/>
                <p14:nvPr/>
              </p14:nvContentPartPr>
              <p14:xfrm>
                <a:off x="2417454" y="5778706"/>
                <a:ext cx="231840" cy="15588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024180B6-6912-DA62-2B24-BDEB084C7EFC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08454" y="5769706"/>
                  <a:ext cx="249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72F747F4-E39A-2CE0-9BC8-F1BE6645CF16}"/>
                    </a:ext>
                  </a:extLst>
                </p14:cNvPr>
                <p14:cNvContentPartPr/>
                <p14:nvPr/>
              </p14:nvContentPartPr>
              <p14:xfrm>
                <a:off x="2654334" y="5688706"/>
                <a:ext cx="114120" cy="864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72F747F4-E39A-2CE0-9BC8-F1BE6645CF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645694" y="5679706"/>
                  <a:ext cx="131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C04EEA4A-3A76-35F1-33A3-A14505706B7E}"/>
                    </a:ext>
                  </a:extLst>
                </p14:cNvPr>
                <p14:cNvContentPartPr/>
                <p14:nvPr/>
              </p14:nvContentPartPr>
              <p14:xfrm>
                <a:off x="2691414" y="5760346"/>
                <a:ext cx="149760" cy="4500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C04EEA4A-3A76-35F1-33A3-A14505706B7E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682774" y="5751346"/>
                  <a:ext cx="167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F1CE91C2-C0D0-AA61-B00B-05BF9113BA34}"/>
                    </a:ext>
                  </a:extLst>
                </p14:cNvPr>
                <p14:cNvContentPartPr/>
                <p14:nvPr/>
              </p14:nvContentPartPr>
              <p14:xfrm>
                <a:off x="3067254" y="5302066"/>
                <a:ext cx="356760" cy="26604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F1CE91C2-C0D0-AA61-B00B-05BF9113BA34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058614" y="5293066"/>
                  <a:ext cx="3744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467952E7-C89C-FA18-1794-08D7E49F4717}"/>
                    </a:ext>
                  </a:extLst>
                </p14:cNvPr>
                <p14:cNvContentPartPr/>
                <p14:nvPr/>
              </p14:nvContentPartPr>
              <p14:xfrm>
                <a:off x="3392694" y="5157706"/>
                <a:ext cx="163800" cy="34920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467952E7-C89C-FA18-1794-08D7E49F471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384054" y="5148706"/>
                  <a:ext cx="1814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3E36FD0-10ED-DDCF-6357-0D0B58D3B14C}"/>
                    </a:ext>
                  </a:extLst>
                </p14:cNvPr>
                <p14:cNvContentPartPr/>
                <p14:nvPr/>
              </p14:nvContentPartPr>
              <p14:xfrm>
                <a:off x="3487014" y="5183986"/>
                <a:ext cx="146520" cy="22356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3E36FD0-10ED-DDCF-6357-0D0B58D3B14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478014" y="5175346"/>
                  <a:ext cx="16416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FECF9D9-AF1C-BC52-022D-C5700199CD41}"/>
                    </a:ext>
                  </a:extLst>
                </p14:cNvPr>
                <p14:cNvContentPartPr/>
                <p14:nvPr/>
              </p14:nvContentPartPr>
              <p14:xfrm>
                <a:off x="3498534" y="5111266"/>
                <a:ext cx="228600" cy="3085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FECF9D9-AF1C-BC52-022D-C5700199CD4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489534" y="5102626"/>
                  <a:ext cx="2462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913B883-F113-D09C-9335-C407BA2F3B4E}"/>
                    </a:ext>
                  </a:extLst>
                </p14:cNvPr>
                <p14:cNvContentPartPr/>
                <p14:nvPr/>
              </p14:nvContentPartPr>
              <p14:xfrm>
                <a:off x="3093174" y="5279026"/>
                <a:ext cx="1854720" cy="45540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913B883-F113-D09C-9335-C407BA2F3B4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084174" y="5270026"/>
                  <a:ext cx="187236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93FEB1C-7BA7-97EA-E4A0-A178CA30041F}"/>
                    </a:ext>
                  </a:extLst>
                </p14:cNvPr>
                <p14:cNvContentPartPr/>
                <p14:nvPr/>
              </p14:nvContentPartPr>
              <p14:xfrm>
                <a:off x="3135294" y="5785546"/>
                <a:ext cx="264600" cy="2696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93FEB1C-7BA7-97EA-E4A0-A178CA30041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126654" y="5776546"/>
                  <a:ext cx="2822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A526F10E-D1EF-08B6-E667-18EEEB37A5DE}"/>
                    </a:ext>
                  </a:extLst>
                </p14:cNvPr>
                <p14:cNvContentPartPr/>
                <p14:nvPr/>
              </p14:nvContentPartPr>
              <p14:xfrm>
                <a:off x="3403494" y="5752066"/>
                <a:ext cx="121680" cy="25884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A526F10E-D1EF-08B6-E667-18EEEB37A5D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394494" y="5743426"/>
                  <a:ext cx="1393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1C1D3ED-711A-BDAE-8A0E-D4AA03B4C5BA}"/>
                    </a:ext>
                  </a:extLst>
                </p14:cNvPr>
                <p14:cNvContentPartPr/>
                <p14:nvPr/>
              </p14:nvContentPartPr>
              <p14:xfrm>
                <a:off x="3483414" y="5813266"/>
                <a:ext cx="129240" cy="16056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1C1D3ED-711A-BDAE-8A0E-D4AA03B4C5B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74774" y="5804626"/>
                  <a:ext cx="146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C897FD73-E756-D7F4-A33D-D69EFF938A7D}"/>
                    </a:ext>
                  </a:extLst>
                </p14:cNvPr>
                <p14:cNvContentPartPr/>
                <p14:nvPr/>
              </p14:nvContentPartPr>
              <p14:xfrm>
                <a:off x="3530214" y="5781586"/>
                <a:ext cx="166680" cy="21780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C897FD73-E756-D7F4-A33D-D69EFF938A7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21214" y="5772586"/>
                  <a:ext cx="184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905D081-EE6F-FB71-5088-881CA4C05BB6}"/>
                    </a:ext>
                  </a:extLst>
                </p14:cNvPr>
                <p14:cNvContentPartPr/>
                <p14:nvPr/>
              </p14:nvContentPartPr>
              <p14:xfrm>
                <a:off x="3634974" y="5687626"/>
                <a:ext cx="114120" cy="71280"/>
              </p14:xfrm>
            </p:contentPart>
          </mc:Choice>
          <mc:Fallback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905D081-EE6F-FB71-5088-881CA4C05BB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625974" y="5678626"/>
                  <a:ext cx="131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611909C-20FF-F92C-959F-213CE4B3E12E}"/>
                    </a:ext>
                  </a:extLst>
                </p14:cNvPr>
                <p14:cNvContentPartPr/>
                <p14:nvPr/>
              </p14:nvContentPartPr>
              <p14:xfrm>
                <a:off x="3815334" y="5810026"/>
                <a:ext cx="135360" cy="50040"/>
              </p14:xfrm>
            </p:contentPart>
          </mc:Choice>
          <mc:Fallback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611909C-20FF-F92C-959F-213CE4B3E12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3806334" y="5801026"/>
                  <a:ext cx="1530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89F5BAB-B59D-0B62-6086-20D978085F49}"/>
                    </a:ext>
                  </a:extLst>
                </p14:cNvPr>
                <p14:cNvContentPartPr/>
                <p14:nvPr/>
              </p14:nvContentPartPr>
              <p14:xfrm>
                <a:off x="3817494" y="5709946"/>
                <a:ext cx="118440" cy="19944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89F5BAB-B59D-0B62-6086-20D978085F4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808854" y="5701306"/>
                  <a:ext cx="13608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451E2C0-E738-ADD8-A206-A0F0A27E11BB}"/>
                    </a:ext>
                  </a:extLst>
                </p14:cNvPr>
                <p14:cNvContentPartPr/>
                <p14:nvPr/>
              </p14:nvContentPartPr>
              <p14:xfrm>
                <a:off x="3940974" y="5669626"/>
                <a:ext cx="224640" cy="22068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451E2C0-E738-ADD8-A206-A0F0A27E11BB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931974" y="5660626"/>
                  <a:ext cx="2422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FBED054-DBF1-24A9-D0EB-4A2A77AEAC8F}"/>
                    </a:ext>
                  </a:extLst>
                </p14:cNvPr>
                <p14:cNvContentPartPr/>
                <p14:nvPr/>
              </p14:nvContentPartPr>
              <p14:xfrm>
                <a:off x="4078854" y="5542186"/>
                <a:ext cx="198360" cy="30996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FBED054-DBF1-24A9-D0EB-4A2A77AEAC8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4070214" y="5533186"/>
                  <a:ext cx="21600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91834FB-5FBF-3474-580B-27ADCC4443CC}"/>
                    </a:ext>
                  </a:extLst>
                </p14:cNvPr>
                <p14:cNvContentPartPr/>
                <p14:nvPr/>
              </p14:nvContentPartPr>
              <p14:xfrm>
                <a:off x="4217454" y="5592586"/>
                <a:ext cx="3960" cy="540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91834FB-5FBF-3474-580B-27ADCC4443C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208454" y="5583586"/>
                  <a:ext cx="21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D47075F8-48D6-5CF6-57C4-652AABB149FC}"/>
                    </a:ext>
                  </a:extLst>
                </p14:cNvPr>
                <p14:cNvContentPartPr/>
                <p14:nvPr/>
              </p14:nvContentPartPr>
              <p14:xfrm>
                <a:off x="4215294" y="5536786"/>
                <a:ext cx="222840" cy="2606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D47075F8-48D6-5CF6-57C4-652AABB149F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4206654" y="5527786"/>
                  <a:ext cx="240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60E86664-695B-22FE-8E1F-A26B81F602F5}"/>
                    </a:ext>
                  </a:extLst>
                </p14:cNvPr>
                <p14:cNvContentPartPr/>
                <p14:nvPr/>
              </p14:nvContentPartPr>
              <p14:xfrm>
                <a:off x="4501494" y="5592586"/>
                <a:ext cx="169920" cy="2196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60E86664-695B-22FE-8E1F-A26B81F602F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492494" y="5583586"/>
                  <a:ext cx="187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7730E7DE-404E-6617-A05C-BECBE6764300}"/>
                    </a:ext>
                  </a:extLst>
                </p14:cNvPr>
                <p14:cNvContentPartPr/>
                <p14:nvPr/>
              </p14:nvContentPartPr>
              <p14:xfrm>
                <a:off x="4685454" y="5460106"/>
                <a:ext cx="200160" cy="19656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7730E7DE-404E-6617-A05C-BECBE6764300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676814" y="5451106"/>
                  <a:ext cx="217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5178D8D-B720-B51F-1A4B-633662F225C4}"/>
                    </a:ext>
                  </a:extLst>
                </p14:cNvPr>
                <p14:cNvContentPartPr/>
                <p14:nvPr/>
              </p14:nvContentPartPr>
              <p14:xfrm>
                <a:off x="4703094" y="5431666"/>
                <a:ext cx="147960" cy="2916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5178D8D-B720-B51F-1A4B-633662F225C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694094" y="5423026"/>
                  <a:ext cx="16560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0C39ED2-4C7C-0A44-CC15-0E90D9BF9E7B}"/>
              </a:ext>
            </a:extLst>
          </p:cNvPr>
          <p:cNvGrpSpPr/>
          <p:nvPr/>
        </p:nvGrpSpPr>
        <p:grpSpPr>
          <a:xfrm>
            <a:off x="5263254" y="4637866"/>
            <a:ext cx="2202120" cy="1070640"/>
            <a:chOff x="5263254" y="4637866"/>
            <a:chExt cx="2202120" cy="10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2787209E-8849-39CE-D0C7-7DCA2F4C0A4A}"/>
                    </a:ext>
                  </a:extLst>
                </p14:cNvPr>
                <p14:cNvContentPartPr/>
                <p14:nvPr/>
              </p14:nvContentPartPr>
              <p14:xfrm>
                <a:off x="5263254" y="5114506"/>
                <a:ext cx="201960" cy="2736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2787209E-8849-39CE-D0C7-7DCA2F4C0A4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5254254" y="5105866"/>
                  <a:ext cx="219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C868A33-B653-4294-056F-6E358182F13D}"/>
                    </a:ext>
                  </a:extLst>
                </p14:cNvPr>
                <p14:cNvContentPartPr/>
                <p14:nvPr/>
              </p14:nvContentPartPr>
              <p14:xfrm>
                <a:off x="5368014" y="5207386"/>
                <a:ext cx="215280" cy="44280"/>
              </p14:xfrm>
            </p:contentPart>
          </mc:Choice>
          <mc:Fallback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C868A33-B653-4294-056F-6E358182F13D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5359374" y="5198386"/>
                  <a:ext cx="232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E4DE8204-E851-EE1F-E6D6-E046E0A67F02}"/>
                    </a:ext>
                  </a:extLst>
                </p14:cNvPr>
                <p14:cNvContentPartPr/>
                <p14:nvPr/>
              </p14:nvContentPartPr>
              <p14:xfrm>
                <a:off x="5941134" y="4637866"/>
                <a:ext cx="397080" cy="288720"/>
              </p14:xfrm>
            </p:contentPart>
          </mc:Choice>
          <mc:Fallback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E4DE8204-E851-EE1F-E6D6-E046E0A67F02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5932494" y="4629226"/>
                  <a:ext cx="414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0AC798A-7536-5C82-FFFB-1D77C377EF7C}"/>
                    </a:ext>
                  </a:extLst>
                </p14:cNvPr>
                <p14:cNvContentPartPr/>
                <p14:nvPr/>
              </p14:nvContentPartPr>
              <p14:xfrm>
                <a:off x="5724414" y="4712746"/>
                <a:ext cx="1740960" cy="4168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0AC798A-7536-5C82-FFFB-1D77C377EF7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5715414" y="4704106"/>
                  <a:ext cx="1758600" cy="43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2D6BEFE-663A-9DBD-CC78-52A7F71572C1}"/>
                    </a:ext>
                  </a:extLst>
                </p14:cNvPr>
                <p14:cNvContentPartPr/>
                <p14:nvPr/>
              </p14:nvContentPartPr>
              <p14:xfrm>
                <a:off x="5978934" y="5171026"/>
                <a:ext cx="229680" cy="243000"/>
              </p14:xfrm>
            </p:contentPart>
          </mc:Choice>
          <mc:Fallback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2D6BEFE-663A-9DBD-CC78-52A7F71572C1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5969934" y="5162026"/>
                  <a:ext cx="2473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88C252B-6732-E733-93F1-A9DDE8378492}"/>
                    </a:ext>
                  </a:extLst>
                </p14:cNvPr>
                <p14:cNvContentPartPr/>
                <p14:nvPr/>
              </p14:nvContentPartPr>
              <p14:xfrm>
                <a:off x="6318054" y="5145466"/>
                <a:ext cx="93960" cy="153720"/>
              </p14:xfrm>
            </p:contentPart>
          </mc:Choice>
          <mc:Fallback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88C252B-6732-E733-93F1-A9DDE837849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309414" y="5136826"/>
                  <a:ext cx="1116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89E75AA-40BE-EA38-FD10-93E765C42DB5}"/>
                    </a:ext>
                  </a:extLst>
                </p14:cNvPr>
                <p14:cNvContentPartPr/>
                <p14:nvPr/>
              </p14:nvContentPartPr>
              <p14:xfrm>
                <a:off x="6251094" y="5177866"/>
                <a:ext cx="205920" cy="44640"/>
              </p14:xfrm>
            </p:contentPart>
          </mc:Choice>
          <mc:Fallback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89E75AA-40BE-EA38-FD10-93E765C42DB5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242094" y="5168866"/>
                  <a:ext cx="223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79328EE-550F-D6CB-1625-F664E4B08D8D}"/>
                    </a:ext>
                  </a:extLst>
                </p14:cNvPr>
                <p14:cNvContentPartPr/>
                <p14:nvPr/>
              </p14:nvContentPartPr>
              <p14:xfrm>
                <a:off x="6491934" y="5018026"/>
                <a:ext cx="243360" cy="17892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79328EE-550F-D6CB-1625-F664E4B08D8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483294" y="5009386"/>
                  <a:ext cx="261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FB6C4B1-B278-FDB0-D3D4-975C93247549}"/>
                    </a:ext>
                  </a:extLst>
                </p14:cNvPr>
                <p14:cNvContentPartPr/>
                <p14:nvPr/>
              </p14:nvContentPartPr>
              <p14:xfrm>
                <a:off x="6765534" y="5077786"/>
                <a:ext cx="142920" cy="33840"/>
              </p14:xfrm>
            </p:contentPart>
          </mc:Choice>
          <mc:Fallback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FB6C4B1-B278-FDB0-D3D4-975C93247549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756894" y="5069146"/>
                  <a:ext cx="1605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E065CD6-F8BF-59F5-4E68-7385D1F02067}"/>
                    </a:ext>
                  </a:extLst>
                </p14:cNvPr>
                <p14:cNvContentPartPr/>
                <p14:nvPr/>
              </p14:nvContentPartPr>
              <p14:xfrm>
                <a:off x="6971814" y="4945306"/>
                <a:ext cx="160200" cy="20088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E065CD6-F8BF-59F5-4E68-7385D1F02067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62814" y="4936306"/>
                  <a:ext cx="1778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6D44BFD-A001-584E-082F-9B11F94D84E7}"/>
                    </a:ext>
                  </a:extLst>
                </p14:cNvPr>
                <p14:cNvContentPartPr/>
                <p14:nvPr/>
              </p14:nvContentPartPr>
              <p14:xfrm>
                <a:off x="6988734" y="4904986"/>
                <a:ext cx="115920" cy="25200"/>
              </p14:xfrm>
            </p:contentPart>
          </mc:Choice>
          <mc:Fallback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6D44BFD-A001-584E-082F-9B11F94D84E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79734" y="4896346"/>
                  <a:ext cx="133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6DEF7A1-23EF-35C8-DDD7-EE31E67997F0}"/>
                    </a:ext>
                  </a:extLst>
                </p14:cNvPr>
                <p14:cNvContentPartPr/>
                <p14:nvPr/>
              </p14:nvContentPartPr>
              <p14:xfrm>
                <a:off x="6538374" y="5435986"/>
                <a:ext cx="285840" cy="272520"/>
              </p14:xfrm>
            </p:contentPart>
          </mc:Choice>
          <mc:Fallback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6DEF7A1-23EF-35C8-DDD7-EE31E67997F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529734" y="5427346"/>
                  <a:ext cx="303480" cy="29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868B718-5D68-950D-8EA6-E66A71308CE5}"/>
              </a:ext>
            </a:extLst>
          </p:cNvPr>
          <p:cNvGrpSpPr/>
          <p:nvPr/>
        </p:nvGrpSpPr>
        <p:grpSpPr>
          <a:xfrm>
            <a:off x="7904214" y="3489826"/>
            <a:ext cx="2726640" cy="2094480"/>
            <a:chOff x="7904214" y="3489826"/>
            <a:chExt cx="2726640" cy="209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39A94F0-3FBF-CB69-99F3-4CD20F2301B5}"/>
                    </a:ext>
                  </a:extLst>
                </p14:cNvPr>
                <p14:cNvContentPartPr/>
                <p14:nvPr/>
              </p14:nvContentPartPr>
              <p14:xfrm>
                <a:off x="8232174" y="4758106"/>
                <a:ext cx="570240" cy="31140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39A94F0-3FBF-CB69-99F3-4CD20F2301B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223534" y="4749106"/>
                  <a:ext cx="58788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865384BF-34DF-BD1E-60DD-5FECFB1A6146}"/>
                    </a:ext>
                  </a:extLst>
                </p14:cNvPr>
                <p14:cNvContentPartPr/>
                <p14:nvPr/>
              </p14:nvContentPartPr>
              <p14:xfrm>
                <a:off x="8764614" y="4074826"/>
                <a:ext cx="660240" cy="107496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865384BF-34DF-BD1E-60DD-5FECFB1A61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755974" y="4066186"/>
                  <a:ext cx="677880" cy="10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9E62AB2-A497-55D0-A4BE-0865EE3E9BD4}"/>
                    </a:ext>
                  </a:extLst>
                </p14:cNvPr>
                <p14:cNvContentPartPr/>
                <p14:nvPr/>
              </p14:nvContentPartPr>
              <p14:xfrm>
                <a:off x="9403614" y="4546786"/>
                <a:ext cx="69480" cy="11664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9E62AB2-A497-55D0-A4BE-0865EE3E9B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394974" y="4538146"/>
                  <a:ext cx="871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D4C6CD1-AC47-30FE-D2B4-3416C7934199}"/>
                    </a:ext>
                  </a:extLst>
                </p14:cNvPr>
                <p14:cNvContentPartPr/>
                <p14:nvPr/>
              </p14:nvContentPartPr>
              <p14:xfrm>
                <a:off x="9335934" y="4350226"/>
                <a:ext cx="297720" cy="2142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D4C6CD1-AC47-30FE-D2B4-3416C7934199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326934" y="4341586"/>
                  <a:ext cx="3153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EAEEA5E-86D4-D02A-BFB0-C40E4CF0DACD}"/>
                    </a:ext>
                  </a:extLst>
                </p14:cNvPr>
                <p14:cNvContentPartPr/>
                <p14:nvPr/>
              </p14:nvContentPartPr>
              <p14:xfrm>
                <a:off x="9668934" y="4404586"/>
                <a:ext cx="147240" cy="129240"/>
              </p14:xfrm>
            </p:contentPart>
          </mc:Choice>
          <mc:Fallback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EAEEA5E-86D4-D02A-BFB0-C40E4CF0DAC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659934" y="4395946"/>
                  <a:ext cx="164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B11A4A0-5C71-E1F7-C143-08C60F4812D0}"/>
                    </a:ext>
                  </a:extLst>
                </p14:cNvPr>
                <p14:cNvContentPartPr/>
                <p14:nvPr/>
              </p14:nvContentPartPr>
              <p14:xfrm>
                <a:off x="9791694" y="3840826"/>
                <a:ext cx="186120" cy="681480"/>
              </p14:xfrm>
            </p:contentPart>
          </mc:Choice>
          <mc:Fallback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0B11A4A0-5C71-E1F7-C143-08C60F4812D0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782694" y="3831826"/>
                  <a:ext cx="203760" cy="69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912E2F9-FA73-6DE7-7C98-1F64111F206A}"/>
                    </a:ext>
                  </a:extLst>
                </p14:cNvPr>
                <p14:cNvContentPartPr/>
                <p14:nvPr/>
              </p14:nvContentPartPr>
              <p14:xfrm>
                <a:off x="7904214" y="3489826"/>
                <a:ext cx="2726640" cy="2094480"/>
              </p14:xfrm>
            </p:contentPart>
          </mc:Choice>
          <mc:Fallback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912E2F9-FA73-6DE7-7C98-1F64111F206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895214" y="3481186"/>
                  <a:ext cx="2744280" cy="211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763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25818" y="0"/>
                <a:ext cx="11940363" cy="15483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Determine the slope of the tangent line to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0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−</m:t>
                        </m:r>
                        <m:f>
                          <m:fPr>
                            <m:ctrlP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sz="4000" b="1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18" y="0"/>
                <a:ext cx="11940363" cy="1548373"/>
              </a:xfrm>
              <a:prstGeom prst="rect">
                <a:avLst/>
              </a:prstGeom>
              <a:blipFill>
                <a:blip r:embed="rId2"/>
                <a:stretch>
                  <a:fillRect l="-2656" t="-10630" r="-766" b="-12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D0682D8F-8ACF-10D8-4E6D-9215043C887F}"/>
              </a:ext>
            </a:extLst>
          </p:cNvPr>
          <p:cNvGrpSpPr/>
          <p:nvPr/>
        </p:nvGrpSpPr>
        <p:grpSpPr>
          <a:xfrm>
            <a:off x="382014" y="1690186"/>
            <a:ext cx="1796400" cy="699120"/>
            <a:chOff x="382014" y="1690186"/>
            <a:chExt cx="1796400" cy="69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09ECBC6-BD6E-A5C0-757F-AD4A81133686}"/>
                    </a:ext>
                  </a:extLst>
                </p14:cNvPr>
                <p14:cNvContentPartPr/>
                <p14:nvPr/>
              </p14:nvContentPartPr>
              <p14:xfrm>
                <a:off x="382014" y="1831306"/>
                <a:ext cx="297000" cy="34884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09ECBC6-BD6E-A5C0-757F-AD4A8113368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73374" y="1822306"/>
                  <a:ext cx="3146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C9FC6D9-01C2-8A83-2853-3A684303C2EE}"/>
                    </a:ext>
                  </a:extLst>
                </p14:cNvPr>
                <p14:cNvContentPartPr/>
                <p14:nvPr/>
              </p14:nvContentPartPr>
              <p14:xfrm>
                <a:off x="722214" y="1908346"/>
                <a:ext cx="132120" cy="2498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C9FC6D9-01C2-8A83-2853-3A684303C2E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13214" y="1899346"/>
                  <a:ext cx="14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A41EEC3-2D8A-70E1-2A9B-A42C16030348}"/>
                    </a:ext>
                  </a:extLst>
                </p14:cNvPr>
                <p14:cNvContentPartPr/>
                <p14:nvPr/>
              </p14:nvContentPartPr>
              <p14:xfrm>
                <a:off x="720774" y="1937866"/>
                <a:ext cx="193320" cy="21888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A41EEC3-2D8A-70E1-2A9B-A42C1603034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1774" y="1928866"/>
                  <a:ext cx="2109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CDD1542-C9CD-EA50-B238-48121233BF13}"/>
                    </a:ext>
                  </a:extLst>
                </p14:cNvPr>
                <p14:cNvContentPartPr/>
                <p14:nvPr/>
              </p14:nvContentPartPr>
              <p14:xfrm>
                <a:off x="1066014" y="1866226"/>
                <a:ext cx="98640" cy="305640"/>
              </p14:xfrm>
            </p:contentPart>
          </mc:Choice>
          <mc:Fallback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CDD1542-C9CD-EA50-B238-48121233BF1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57374" y="1857226"/>
                  <a:ext cx="1162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654C636-4E40-66B4-DABC-F817B54F2FCC}"/>
                    </a:ext>
                  </a:extLst>
                </p14:cNvPr>
                <p14:cNvContentPartPr/>
                <p14:nvPr/>
              </p14:nvContentPartPr>
              <p14:xfrm>
                <a:off x="968454" y="2041906"/>
                <a:ext cx="276120" cy="1188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654C636-4E40-66B4-DABC-F817B54F2F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9814" y="2033266"/>
                  <a:ext cx="2937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7834F69-27CE-EB57-C353-1EB14EAE57DC}"/>
                    </a:ext>
                  </a:extLst>
                </p14:cNvPr>
                <p14:cNvContentPartPr/>
                <p14:nvPr/>
              </p14:nvContentPartPr>
              <p14:xfrm>
                <a:off x="1345734" y="1725106"/>
                <a:ext cx="207000" cy="45792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7834F69-27CE-EB57-C353-1EB14EAE57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336734" y="1716106"/>
                  <a:ext cx="22464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9BEFA97-19D6-185D-44A0-A9AA67E3AFF1}"/>
                    </a:ext>
                  </a:extLst>
                </p14:cNvPr>
                <p14:cNvContentPartPr/>
                <p14:nvPr/>
              </p14:nvContentPartPr>
              <p14:xfrm>
                <a:off x="1638774" y="1988986"/>
                <a:ext cx="102960" cy="14652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9BEFA97-19D6-185D-44A0-A9AA67E3AFF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629774" y="1980346"/>
                  <a:ext cx="12060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556ACB9-4FCD-A9D7-283E-FFFCA18B606C}"/>
                    </a:ext>
                  </a:extLst>
                </p14:cNvPr>
                <p14:cNvContentPartPr/>
                <p14:nvPr/>
              </p14:nvContentPartPr>
              <p14:xfrm>
                <a:off x="1778454" y="1977466"/>
                <a:ext cx="36360" cy="4118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556ACB9-4FCD-A9D7-283E-FFFCA18B606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769454" y="1968466"/>
                  <a:ext cx="5400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EEA5F3D-16F8-7CEB-8927-36A1B3DA120E}"/>
                    </a:ext>
                  </a:extLst>
                </p14:cNvPr>
                <p14:cNvContentPartPr/>
                <p14:nvPr/>
              </p14:nvContentPartPr>
              <p14:xfrm>
                <a:off x="1922454" y="1998706"/>
                <a:ext cx="131040" cy="12996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EEA5F3D-16F8-7CEB-8927-36A1B3DA120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913454" y="1989706"/>
                  <a:ext cx="148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0C41311-7F55-D157-DDD6-4C3DE1B1AB0E}"/>
                    </a:ext>
                  </a:extLst>
                </p14:cNvPr>
                <p14:cNvContentPartPr/>
                <p14:nvPr/>
              </p14:nvContentPartPr>
              <p14:xfrm>
                <a:off x="2052414" y="1985386"/>
                <a:ext cx="56880" cy="36432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0C41311-7F55-D157-DDD6-4C3DE1B1AB0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043774" y="1976746"/>
                  <a:ext cx="7452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3EB1E95-666B-686E-4E03-77DF70FD74AB}"/>
                    </a:ext>
                  </a:extLst>
                </p14:cNvPr>
                <p14:cNvContentPartPr/>
                <p14:nvPr/>
              </p14:nvContentPartPr>
              <p14:xfrm>
                <a:off x="2125854" y="1690186"/>
                <a:ext cx="52560" cy="23400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3EB1E95-666B-686E-4E03-77DF70FD74A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117214" y="1681186"/>
                  <a:ext cx="70200" cy="25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3B6AC0-9621-CAB6-914D-C7DBBF360C99}"/>
              </a:ext>
            </a:extLst>
          </p:cNvPr>
          <p:cNvGrpSpPr/>
          <p:nvPr/>
        </p:nvGrpSpPr>
        <p:grpSpPr>
          <a:xfrm>
            <a:off x="2408094" y="1780186"/>
            <a:ext cx="622440" cy="360720"/>
            <a:chOff x="2408094" y="1780186"/>
            <a:chExt cx="622440" cy="36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F92C071-829C-E80F-E798-45B1BC996882}"/>
                    </a:ext>
                  </a:extLst>
                </p14:cNvPr>
                <p14:cNvContentPartPr/>
                <p14:nvPr/>
              </p14:nvContentPartPr>
              <p14:xfrm>
                <a:off x="2408094" y="1907266"/>
                <a:ext cx="142560" cy="439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F92C071-829C-E80F-E798-45B1BC99688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99454" y="1898626"/>
                  <a:ext cx="1602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6230353-1C6F-C470-207A-ED99A1B4F8E8}"/>
                    </a:ext>
                  </a:extLst>
                </p14:cNvPr>
                <p14:cNvContentPartPr/>
                <p14:nvPr/>
              </p14:nvContentPartPr>
              <p14:xfrm>
                <a:off x="2437614" y="2080426"/>
                <a:ext cx="190800" cy="2664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6230353-1C6F-C470-207A-ED99A1B4F8E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28974" y="2071426"/>
                  <a:ext cx="208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73A9A6-0C4F-C5FA-39BD-EEE45A915F74}"/>
                    </a:ext>
                  </a:extLst>
                </p14:cNvPr>
                <p14:cNvContentPartPr/>
                <p14:nvPr/>
              </p14:nvContentPartPr>
              <p14:xfrm>
                <a:off x="2738574" y="1780186"/>
                <a:ext cx="291960" cy="3607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73A9A6-0C4F-C5FA-39BD-EEE45A915F7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29934" y="1771186"/>
                  <a:ext cx="309600" cy="37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AE444D3-AB69-F34D-4456-77B23995E8BE}"/>
                  </a:ext>
                </a:extLst>
              </p14:cNvPr>
              <p14:cNvContentPartPr/>
              <p14:nvPr/>
            </p14:nvContentPartPr>
            <p14:xfrm>
              <a:off x="195534" y="1565266"/>
              <a:ext cx="789840" cy="94932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AE444D3-AB69-F34D-4456-77B23995E8BE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86534" y="1556626"/>
                <a:ext cx="807480" cy="96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F7AA0568-9A43-0CE0-C22B-84DD751530D0}"/>
              </a:ext>
            </a:extLst>
          </p:cNvPr>
          <p:cNvGrpSpPr/>
          <p:nvPr/>
        </p:nvGrpSpPr>
        <p:grpSpPr>
          <a:xfrm>
            <a:off x="961254" y="2761546"/>
            <a:ext cx="978480" cy="833040"/>
            <a:chOff x="961254" y="2761546"/>
            <a:chExt cx="978480" cy="833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484225-63DB-7AA8-42F6-86506034AA2A}"/>
                    </a:ext>
                  </a:extLst>
                </p14:cNvPr>
                <p14:cNvContentPartPr/>
                <p14:nvPr/>
              </p14:nvContentPartPr>
              <p14:xfrm>
                <a:off x="961254" y="2761546"/>
                <a:ext cx="350640" cy="698040"/>
              </p14:xfrm>
            </p:contentPart>
          </mc:Choice>
          <mc:Fallback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484225-63DB-7AA8-42F6-86506034AA2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2254" y="2752906"/>
                  <a:ext cx="368280" cy="71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89BB7B2-3D4F-885C-76B7-62A0D20E0A3D}"/>
                    </a:ext>
                  </a:extLst>
                </p14:cNvPr>
                <p14:cNvContentPartPr/>
                <p14:nvPr/>
              </p14:nvContentPartPr>
              <p14:xfrm>
                <a:off x="1374894" y="3152506"/>
                <a:ext cx="126000" cy="17928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89BB7B2-3D4F-885C-76B7-62A0D20E0A3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66254" y="3143506"/>
                  <a:ext cx="1436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7CEA7F7-7440-2A87-93C2-BB50D8543FFD}"/>
                    </a:ext>
                  </a:extLst>
                </p14:cNvPr>
                <p14:cNvContentPartPr/>
                <p14:nvPr/>
              </p14:nvContentPartPr>
              <p14:xfrm>
                <a:off x="1529694" y="3087706"/>
                <a:ext cx="60480" cy="50688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7CEA7F7-7440-2A87-93C2-BB50D8543FF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521054" y="3079066"/>
                  <a:ext cx="7812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00D15B2-DE6A-A255-4D9B-76D9C0E2329C}"/>
                    </a:ext>
                  </a:extLst>
                </p14:cNvPr>
                <p14:cNvContentPartPr/>
                <p14:nvPr/>
              </p14:nvContentPartPr>
              <p14:xfrm>
                <a:off x="1665414" y="3156826"/>
                <a:ext cx="156960" cy="15300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00D15B2-DE6A-A255-4D9B-76D9C0E2329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656414" y="3147826"/>
                  <a:ext cx="174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446F33F-D695-F807-B89F-891835DECEA4}"/>
                    </a:ext>
                  </a:extLst>
                </p14:cNvPr>
                <p14:cNvContentPartPr/>
                <p14:nvPr/>
              </p14:nvContentPartPr>
              <p14:xfrm>
                <a:off x="1847574" y="3111106"/>
                <a:ext cx="54360" cy="44352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446F33F-D695-F807-B89F-891835DECEA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38574" y="3102106"/>
                  <a:ext cx="7200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1163BA1-DF38-20CF-4A70-AA5A1AC3F0B9}"/>
                    </a:ext>
                  </a:extLst>
                </p14:cNvPr>
                <p14:cNvContentPartPr/>
                <p14:nvPr/>
              </p14:nvContentPartPr>
              <p14:xfrm>
                <a:off x="1881414" y="2820586"/>
                <a:ext cx="58320" cy="24408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1163BA1-DF38-20CF-4A70-AA5A1AC3F0B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72774" y="2811946"/>
                  <a:ext cx="7596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094DFCF-A87F-CE5F-49CA-5232422145F0}"/>
              </a:ext>
            </a:extLst>
          </p:cNvPr>
          <p:cNvGrpSpPr/>
          <p:nvPr/>
        </p:nvGrpSpPr>
        <p:grpSpPr>
          <a:xfrm>
            <a:off x="2189574" y="2622586"/>
            <a:ext cx="1208880" cy="563400"/>
            <a:chOff x="2189574" y="2622586"/>
            <a:chExt cx="1208880" cy="56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BD47ED-6E52-4307-679E-B84FDCC1DF24}"/>
                    </a:ext>
                  </a:extLst>
                </p14:cNvPr>
                <p14:cNvContentPartPr/>
                <p14:nvPr/>
              </p14:nvContentPartPr>
              <p14:xfrm>
                <a:off x="2189574" y="2979706"/>
                <a:ext cx="157320" cy="172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BD47ED-6E52-4307-679E-B84FDCC1DF2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80574" y="2970706"/>
                  <a:ext cx="1749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28A9C61-AE6A-4BFA-C163-581AA087CFAB}"/>
                    </a:ext>
                  </a:extLst>
                </p14:cNvPr>
                <p14:cNvContentPartPr/>
                <p14:nvPr/>
              </p14:nvContentPartPr>
              <p14:xfrm>
                <a:off x="2194974" y="3147466"/>
                <a:ext cx="217080" cy="38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28A9C61-AE6A-4BFA-C163-581AA087CFA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186334" y="3138466"/>
                  <a:ext cx="234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8A1F63-BC64-BA54-1F07-551A4CBFDB0C}"/>
                    </a:ext>
                  </a:extLst>
                </p14:cNvPr>
                <p14:cNvContentPartPr/>
                <p14:nvPr/>
              </p14:nvContentPartPr>
              <p14:xfrm>
                <a:off x="2598534" y="2898706"/>
                <a:ext cx="204120" cy="201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8A1F63-BC64-BA54-1F07-551A4CBFDB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2589894" y="2889706"/>
                  <a:ext cx="221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67EE1CB-89A8-DD9A-69C2-DD3739B2B128}"/>
                    </a:ext>
                  </a:extLst>
                </p14:cNvPr>
                <p14:cNvContentPartPr/>
                <p14:nvPr/>
              </p14:nvContentPartPr>
              <p14:xfrm>
                <a:off x="2827854" y="2622586"/>
                <a:ext cx="338400" cy="4456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67EE1CB-89A8-DD9A-69C2-DD3739B2B12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819214" y="2613946"/>
                  <a:ext cx="35604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F8DD543-9C11-43E7-9E7E-51BF12408DC5}"/>
                    </a:ext>
                  </a:extLst>
                </p14:cNvPr>
                <p14:cNvContentPartPr/>
                <p14:nvPr/>
              </p14:nvContentPartPr>
              <p14:xfrm>
                <a:off x="3201894" y="2745706"/>
                <a:ext cx="22320" cy="28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F8DD543-9C11-43E7-9E7E-51BF12408D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192894" y="2737066"/>
                  <a:ext cx="3996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2966765-B2C9-176B-C095-CF1529AB3037}"/>
                    </a:ext>
                  </a:extLst>
                </p14:cNvPr>
                <p14:cNvContentPartPr/>
                <p14:nvPr/>
              </p14:nvContentPartPr>
              <p14:xfrm>
                <a:off x="3147894" y="2821666"/>
                <a:ext cx="250560" cy="1814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2966765-B2C9-176B-C095-CF1529AB30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138894" y="2812666"/>
                  <a:ext cx="26820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7E6958-5504-AA5E-2DF0-607D3A87B138}"/>
              </a:ext>
            </a:extLst>
          </p:cNvPr>
          <p:cNvGrpSpPr/>
          <p:nvPr/>
        </p:nvGrpSpPr>
        <p:grpSpPr>
          <a:xfrm>
            <a:off x="419094" y="3897706"/>
            <a:ext cx="3438360" cy="2667600"/>
            <a:chOff x="419094" y="3897706"/>
            <a:chExt cx="3438360" cy="266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BCB0071-B707-7053-C527-42ABBAF78436}"/>
                    </a:ext>
                  </a:extLst>
                </p14:cNvPr>
                <p14:cNvContentPartPr/>
                <p14:nvPr/>
              </p14:nvContentPartPr>
              <p14:xfrm>
                <a:off x="1645974" y="4166626"/>
                <a:ext cx="164880" cy="23112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BCB0071-B707-7053-C527-42ABBAF7843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636974" y="4157986"/>
                  <a:ext cx="1825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2A3DD3B-05D2-D488-5A4E-35E51FF9CF12}"/>
                    </a:ext>
                  </a:extLst>
                </p14:cNvPr>
                <p14:cNvContentPartPr/>
                <p14:nvPr/>
              </p14:nvContentPartPr>
              <p14:xfrm>
                <a:off x="1838574" y="4151506"/>
                <a:ext cx="26280" cy="5655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2A3DD3B-05D2-D488-5A4E-35E51FF9CF1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29574" y="4142866"/>
                  <a:ext cx="43920" cy="58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66A87D2-8A48-7389-2E1D-4EEECDFF39AE}"/>
                    </a:ext>
                  </a:extLst>
                </p14:cNvPr>
                <p14:cNvContentPartPr/>
                <p14:nvPr/>
              </p14:nvContentPartPr>
              <p14:xfrm>
                <a:off x="1933614" y="3926866"/>
                <a:ext cx="17280" cy="31500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66A87D2-8A48-7389-2E1D-4EEECDFF39A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924974" y="3917866"/>
                  <a:ext cx="34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B7C5CF1-E562-D1EC-1B64-C82394BE8669}"/>
                    </a:ext>
                  </a:extLst>
                </p14:cNvPr>
                <p14:cNvContentPartPr/>
                <p14:nvPr/>
              </p14:nvContentPartPr>
              <p14:xfrm>
                <a:off x="2114694" y="4301626"/>
                <a:ext cx="119880" cy="3312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B7C5CF1-E562-D1EC-1B64-C82394BE866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06054" y="4292626"/>
                  <a:ext cx="137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2D75987-5E22-4635-45BB-222A8EEC5F7E}"/>
                    </a:ext>
                  </a:extLst>
                </p14:cNvPr>
                <p14:cNvContentPartPr/>
                <p14:nvPr/>
              </p14:nvContentPartPr>
              <p14:xfrm>
                <a:off x="2161134" y="4420426"/>
                <a:ext cx="185760" cy="586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2D75987-5E22-4635-45BB-222A8EEC5F7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152494" y="4411786"/>
                  <a:ext cx="2034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B10982-5886-6EF2-0D4D-0A28B6B43E51}"/>
                    </a:ext>
                  </a:extLst>
                </p14:cNvPr>
                <p14:cNvContentPartPr/>
                <p14:nvPr/>
              </p14:nvContentPartPr>
              <p14:xfrm>
                <a:off x="2479734" y="4145386"/>
                <a:ext cx="212400" cy="21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B10982-5886-6EF2-0D4D-0A28B6B43E5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70734" y="4136386"/>
                  <a:ext cx="2300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03059E-B1C8-80BE-24AE-3BF44860EB78}"/>
                    </a:ext>
                  </a:extLst>
                </p14:cNvPr>
                <p14:cNvContentPartPr/>
                <p14:nvPr/>
              </p14:nvContentPartPr>
              <p14:xfrm>
                <a:off x="2675214" y="3897706"/>
                <a:ext cx="300960" cy="3394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03059E-B1C8-80BE-24AE-3BF44860EB7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666214" y="3888706"/>
                  <a:ext cx="3186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5BF7B3C-7405-0A77-4167-60B65C73EDB9}"/>
                    </a:ext>
                  </a:extLst>
                </p14:cNvPr>
                <p14:cNvContentPartPr/>
                <p14:nvPr/>
              </p14:nvContentPartPr>
              <p14:xfrm>
                <a:off x="3044934" y="3938026"/>
                <a:ext cx="18720" cy="24372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5BF7B3C-7405-0A77-4167-60B65C73EDB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36294" y="3929026"/>
                  <a:ext cx="36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72717F3-B622-A01D-97C9-C6F333C902CB}"/>
                    </a:ext>
                  </a:extLst>
                </p14:cNvPr>
                <p14:cNvContentPartPr/>
                <p14:nvPr/>
              </p14:nvContentPartPr>
              <p14:xfrm>
                <a:off x="2944494" y="3983746"/>
                <a:ext cx="246240" cy="18504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72717F3-B622-A01D-97C9-C6F333C902C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935854" y="3975106"/>
                  <a:ext cx="2638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65465CB-7DD0-3BC0-D40D-86B7D5A2423F}"/>
                    </a:ext>
                  </a:extLst>
                </p14:cNvPr>
                <p14:cNvContentPartPr/>
                <p14:nvPr/>
              </p14:nvContentPartPr>
              <p14:xfrm>
                <a:off x="2669454" y="4192546"/>
                <a:ext cx="708120" cy="20196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65465CB-7DD0-3BC0-D40D-86B7D5A2423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660814" y="4183906"/>
                  <a:ext cx="7257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553D375-CB85-E62D-F5AD-FA53B0283E7D}"/>
                    </a:ext>
                  </a:extLst>
                </p14:cNvPr>
                <p14:cNvContentPartPr/>
                <p14:nvPr/>
              </p14:nvContentPartPr>
              <p14:xfrm>
                <a:off x="2845134" y="4405306"/>
                <a:ext cx="194040" cy="32544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553D375-CB85-E62D-F5AD-FA53B0283E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36494" y="4396666"/>
                  <a:ext cx="21168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D40B044-539D-491A-15E6-333F9412DB6A}"/>
                    </a:ext>
                  </a:extLst>
                </p14:cNvPr>
                <p14:cNvContentPartPr/>
                <p14:nvPr/>
              </p14:nvContentPartPr>
              <p14:xfrm>
                <a:off x="3110094" y="4528786"/>
                <a:ext cx="92160" cy="7992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D40B044-539D-491A-15E6-333F9412DB6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01454" y="4519786"/>
                  <a:ext cx="1098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871BA07-F673-8BC3-F12C-737A479C872E}"/>
                    </a:ext>
                  </a:extLst>
                </p14:cNvPr>
                <p14:cNvContentPartPr/>
                <p14:nvPr/>
              </p14:nvContentPartPr>
              <p14:xfrm>
                <a:off x="3200094" y="4469386"/>
                <a:ext cx="20520" cy="36684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871BA07-F673-8BC3-F12C-737A479C872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91094" y="4460386"/>
                  <a:ext cx="381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1062DDA-3D69-1919-EA69-64C665E8E2FD}"/>
                    </a:ext>
                  </a:extLst>
                </p14:cNvPr>
                <p14:cNvContentPartPr/>
                <p14:nvPr/>
              </p14:nvContentPartPr>
              <p14:xfrm>
                <a:off x="1894374" y="5403226"/>
                <a:ext cx="201960" cy="20304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1062DDA-3D69-1919-EA69-64C665E8E2F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885374" y="5394586"/>
                  <a:ext cx="219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33AE508-33BF-A039-7F0B-F30C923BA388}"/>
                    </a:ext>
                  </a:extLst>
                </p14:cNvPr>
                <p14:cNvContentPartPr/>
                <p14:nvPr/>
              </p14:nvContentPartPr>
              <p14:xfrm>
                <a:off x="2085174" y="5328706"/>
                <a:ext cx="91440" cy="54288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33AE508-33BF-A039-7F0B-F30C923BA38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076174" y="5319706"/>
                  <a:ext cx="10908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901DDB0-64EA-A4C6-CD22-A99AAEF88C16}"/>
                    </a:ext>
                  </a:extLst>
                </p14:cNvPr>
                <p14:cNvContentPartPr/>
                <p14:nvPr/>
              </p14:nvContentPartPr>
              <p14:xfrm>
                <a:off x="2178054" y="5160946"/>
                <a:ext cx="38160" cy="25416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901DDB0-64EA-A4C6-CD22-A99AAEF88C1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69414" y="5151946"/>
                  <a:ext cx="5580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489E6FD-95C1-5E34-EDD3-DF603152EF1A}"/>
                    </a:ext>
                  </a:extLst>
                </p14:cNvPr>
                <p14:cNvContentPartPr/>
                <p14:nvPr/>
              </p14:nvContentPartPr>
              <p14:xfrm>
                <a:off x="2301534" y="5446786"/>
                <a:ext cx="146160" cy="2772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489E6FD-95C1-5E34-EDD3-DF603152EF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292534" y="5438146"/>
                  <a:ext cx="1638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72A26F7-AFA4-3DB8-BCAF-539F60E1519F}"/>
                    </a:ext>
                  </a:extLst>
                </p14:cNvPr>
                <p14:cNvContentPartPr/>
                <p14:nvPr/>
              </p14:nvContentPartPr>
              <p14:xfrm>
                <a:off x="2383614" y="5600866"/>
                <a:ext cx="183240" cy="40680"/>
              </p14:xfrm>
            </p:contentPart>
          </mc:Choice>
          <mc:Fallback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72A26F7-AFA4-3DB8-BCAF-539F60E1519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374974" y="5591866"/>
                  <a:ext cx="2008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6517BAD-5572-5393-0F26-AD9DBB34D05F}"/>
                    </a:ext>
                  </a:extLst>
                </p14:cNvPr>
                <p14:cNvContentPartPr/>
                <p14:nvPr/>
              </p14:nvContentPartPr>
              <p14:xfrm>
                <a:off x="2691414" y="5360746"/>
                <a:ext cx="237960" cy="2304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6517BAD-5572-5393-0F26-AD9DBB34D05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682774" y="5352106"/>
                  <a:ext cx="255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88EE2DA-AD53-7E44-1F0D-748E16091D13}"/>
                    </a:ext>
                  </a:extLst>
                </p14:cNvPr>
                <p14:cNvContentPartPr/>
                <p14:nvPr/>
              </p14:nvContentPartPr>
              <p14:xfrm>
                <a:off x="3041334" y="5123506"/>
                <a:ext cx="39600" cy="3013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88EE2DA-AD53-7E44-1F0D-748E16091D1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32334" y="5114506"/>
                  <a:ext cx="572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0948760-16E0-78D9-5003-2560057C6C3D}"/>
                    </a:ext>
                  </a:extLst>
                </p14:cNvPr>
                <p14:cNvContentPartPr/>
                <p14:nvPr/>
              </p14:nvContentPartPr>
              <p14:xfrm>
                <a:off x="2964294" y="5160946"/>
                <a:ext cx="246960" cy="2739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0948760-16E0-78D9-5003-2560057C6C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955294" y="5151946"/>
                  <a:ext cx="2646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CE922C-2A3A-E010-77B8-71850C1978FC}"/>
                    </a:ext>
                  </a:extLst>
                </p14:cNvPr>
                <p14:cNvContentPartPr/>
                <p14:nvPr/>
              </p14:nvContentPartPr>
              <p14:xfrm>
                <a:off x="2686374" y="5466586"/>
                <a:ext cx="637560" cy="17928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CE922C-2A3A-E010-77B8-71850C1978F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677734" y="5457586"/>
                  <a:ext cx="655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3AA0958-1B92-1DD7-7AD4-EAE451FE0BFD}"/>
                    </a:ext>
                  </a:extLst>
                </p14:cNvPr>
                <p14:cNvContentPartPr/>
                <p14:nvPr/>
              </p14:nvContentPartPr>
              <p14:xfrm>
                <a:off x="2800134" y="5758546"/>
                <a:ext cx="168480" cy="16848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3AA0958-1B92-1DD7-7AD4-EAE451FE0BF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791494" y="5749906"/>
                  <a:ext cx="186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7DF0903-B994-53D0-2167-56CBA55FFE69}"/>
                    </a:ext>
                  </a:extLst>
                </p14:cNvPr>
                <p14:cNvContentPartPr/>
                <p14:nvPr/>
              </p14:nvContentPartPr>
              <p14:xfrm>
                <a:off x="2936574" y="5725066"/>
                <a:ext cx="162360" cy="3441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7DF0903-B994-53D0-2167-56CBA55FFE6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927934" y="5716426"/>
                  <a:ext cx="1800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9081DD8-7140-CF55-D4E8-FCF0E6C65A88}"/>
                    </a:ext>
                  </a:extLst>
                </p14:cNvPr>
                <p14:cNvContentPartPr/>
                <p14:nvPr/>
              </p14:nvContentPartPr>
              <p14:xfrm>
                <a:off x="3115854" y="5856466"/>
                <a:ext cx="131040" cy="10368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9081DD8-7140-CF55-D4E8-FCF0E6C65A8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106854" y="5847826"/>
                  <a:ext cx="148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6316A50-3CE5-9A4C-6E9F-63B6F2B411E8}"/>
                    </a:ext>
                  </a:extLst>
                </p14:cNvPr>
                <p14:cNvContentPartPr/>
                <p14:nvPr/>
              </p14:nvContentPartPr>
              <p14:xfrm>
                <a:off x="3201894" y="5789866"/>
                <a:ext cx="147240" cy="38448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6316A50-3CE5-9A4C-6E9F-63B6F2B411E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192894" y="5781226"/>
                  <a:ext cx="1648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94021F4-A500-9769-D40E-B1EE91B665B4}"/>
                    </a:ext>
                  </a:extLst>
                </p14:cNvPr>
                <p14:cNvContentPartPr/>
                <p14:nvPr/>
              </p14:nvContentPartPr>
              <p14:xfrm>
                <a:off x="674694" y="5661706"/>
                <a:ext cx="273240" cy="2912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94021F4-A500-9769-D40E-B1EE91B665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6054" y="5652706"/>
                  <a:ext cx="29088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A92DFB3-D24A-9304-D953-015252AB788F}"/>
                    </a:ext>
                  </a:extLst>
                </p14:cNvPr>
                <p14:cNvContentPartPr/>
                <p14:nvPr/>
              </p14:nvContentPartPr>
              <p14:xfrm>
                <a:off x="948654" y="5735866"/>
                <a:ext cx="208800" cy="368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A92DFB3-D24A-9304-D953-015252AB788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0014" y="5726866"/>
                  <a:ext cx="2264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B8B6FB6-3EAD-93E8-F1BA-7CA46DD19A6A}"/>
                    </a:ext>
                  </a:extLst>
                </p14:cNvPr>
                <p14:cNvContentPartPr/>
                <p14:nvPr/>
              </p14:nvContentPartPr>
              <p14:xfrm>
                <a:off x="977094" y="5909746"/>
                <a:ext cx="193320" cy="4680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B8B6FB6-3EAD-93E8-F1BA-7CA46DD19A6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8454" y="5901106"/>
                  <a:ext cx="210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DB2BB76-43FE-1B0E-A1A2-31C849AF1BAB}"/>
                    </a:ext>
                  </a:extLst>
                </p14:cNvPr>
                <p14:cNvContentPartPr/>
                <p14:nvPr/>
              </p14:nvContentPartPr>
              <p14:xfrm>
                <a:off x="1194174" y="5868706"/>
                <a:ext cx="273240" cy="16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DB2BB76-43FE-1B0E-A1A2-31C849AF1BA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85174" y="5860066"/>
                  <a:ext cx="2908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A96AF8-C16E-2818-FCED-E0E322F2ADB2}"/>
                    </a:ext>
                  </a:extLst>
                </p14:cNvPr>
                <p14:cNvContentPartPr/>
                <p14:nvPr/>
              </p14:nvContentPartPr>
              <p14:xfrm>
                <a:off x="1501254" y="5698786"/>
                <a:ext cx="165600" cy="136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A96AF8-C16E-2818-FCED-E0E322F2ADB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492614" y="5689786"/>
                  <a:ext cx="18324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ADF499-4262-E1FA-B3B5-0300E648A1D1}"/>
                    </a:ext>
                  </a:extLst>
                </p14:cNvPr>
                <p14:cNvContentPartPr/>
                <p14:nvPr/>
              </p14:nvContentPartPr>
              <p14:xfrm>
                <a:off x="1601334" y="5793466"/>
                <a:ext cx="198360" cy="9648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ADF499-4262-E1FA-B3B5-0300E648A1D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592334" y="5784826"/>
                  <a:ext cx="2160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8EDDAD4-BCC8-8662-D696-672F53BBE747}"/>
                    </a:ext>
                  </a:extLst>
                </p14:cNvPr>
                <p14:cNvContentPartPr/>
                <p14:nvPr/>
              </p14:nvContentPartPr>
              <p14:xfrm>
                <a:off x="419094" y="4904626"/>
                <a:ext cx="3438360" cy="166068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8EDDAD4-BCC8-8662-D696-672F53BBE74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10454" y="4895986"/>
                  <a:ext cx="3456000" cy="167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47068FD-E0CF-070C-B0CE-0D497817F1BF}"/>
              </a:ext>
            </a:extLst>
          </p:cNvPr>
          <p:cNvGrpSpPr/>
          <p:nvPr/>
        </p:nvGrpSpPr>
        <p:grpSpPr>
          <a:xfrm>
            <a:off x="6426774" y="543226"/>
            <a:ext cx="211680" cy="254160"/>
            <a:chOff x="6426774" y="543226"/>
            <a:chExt cx="211680" cy="25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67B24CE-E9A0-D795-25EA-7DB1464EE140}"/>
                    </a:ext>
                  </a:extLst>
                </p14:cNvPr>
                <p14:cNvContentPartPr/>
                <p14:nvPr/>
              </p14:nvContentPartPr>
              <p14:xfrm>
                <a:off x="6433974" y="543226"/>
                <a:ext cx="109080" cy="19764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67B24CE-E9A0-D795-25EA-7DB1464EE14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24974" y="534586"/>
                  <a:ext cx="126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D6731020-A231-4ABC-29D1-5E7C51299B72}"/>
                    </a:ext>
                  </a:extLst>
                </p14:cNvPr>
                <p14:cNvContentPartPr/>
                <p14:nvPr/>
              </p14:nvContentPartPr>
              <p14:xfrm>
                <a:off x="6426774" y="564466"/>
                <a:ext cx="211680" cy="23292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D6731020-A231-4ABC-29D1-5E7C51299B7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418134" y="555826"/>
                  <a:ext cx="229320" cy="25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B7ABB3F-FE3D-7752-03E7-12D6615F22F7}"/>
              </a:ext>
            </a:extLst>
          </p:cNvPr>
          <p:cNvGrpSpPr/>
          <p:nvPr/>
        </p:nvGrpSpPr>
        <p:grpSpPr>
          <a:xfrm>
            <a:off x="7246494" y="581746"/>
            <a:ext cx="175320" cy="328680"/>
            <a:chOff x="7246494" y="581746"/>
            <a:chExt cx="17532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3F69B8D-A4E5-FDFC-CF4A-1367FFAC0D71}"/>
                    </a:ext>
                  </a:extLst>
                </p14:cNvPr>
                <p14:cNvContentPartPr/>
                <p14:nvPr/>
              </p14:nvContentPartPr>
              <p14:xfrm>
                <a:off x="7246494" y="581746"/>
                <a:ext cx="92160" cy="9144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3F69B8D-A4E5-FDFC-CF4A-1367FFAC0D71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37494" y="572746"/>
                  <a:ext cx="109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ACDEFC3-3FE9-89A5-C32E-71F46BCAB4D8}"/>
                    </a:ext>
                  </a:extLst>
                </p14:cNvPr>
                <p14:cNvContentPartPr/>
                <p14:nvPr/>
              </p14:nvContentPartPr>
              <p14:xfrm>
                <a:off x="7286094" y="589666"/>
                <a:ext cx="135720" cy="32076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ACDEFC3-3FE9-89A5-C32E-71F46BCAB4D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77094" y="581026"/>
                  <a:ext cx="15336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59EA50B-A4C5-EB50-2A2B-70D3946DDE97}"/>
              </a:ext>
            </a:extLst>
          </p:cNvPr>
          <p:cNvGrpSpPr/>
          <p:nvPr/>
        </p:nvGrpSpPr>
        <p:grpSpPr>
          <a:xfrm>
            <a:off x="4430213" y="1692346"/>
            <a:ext cx="3463858" cy="1191960"/>
            <a:chOff x="8667774" y="703066"/>
            <a:chExt cx="2730240" cy="119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E564935-AC49-C427-F6E9-D6EFD03AAEE2}"/>
                    </a:ext>
                  </a:extLst>
                </p14:cNvPr>
                <p14:cNvContentPartPr/>
                <p14:nvPr/>
              </p14:nvContentPartPr>
              <p14:xfrm>
                <a:off x="8667774" y="941386"/>
                <a:ext cx="226800" cy="38700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E564935-AC49-C427-F6E9-D6EFD03AAEE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660961" y="932746"/>
                  <a:ext cx="240709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FBC68DA-219B-22C4-4B2F-709385AFBF13}"/>
                    </a:ext>
                  </a:extLst>
                </p14:cNvPr>
                <p14:cNvContentPartPr/>
                <p14:nvPr/>
              </p14:nvContentPartPr>
              <p14:xfrm>
                <a:off x="8917974" y="1185826"/>
                <a:ext cx="115920" cy="24084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FBC68DA-219B-22C4-4B2F-709385AFBF1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911155" y="1177186"/>
                  <a:ext cx="129842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5646C8D-6766-2B2C-92D6-825C91099B87}"/>
                    </a:ext>
                  </a:extLst>
                </p14:cNvPr>
                <p14:cNvContentPartPr/>
                <p14:nvPr/>
              </p14:nvContentPartPr>
              <p14:xfrm>
                <a:off x="8897094" y="1322986"/>
                <a:ext cx="194400" cy="1548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5646C8D-6766-2B2C-92D6-825C91099B8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889999" y="1314346"/>
                  <a:ext cx="208306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3ABF4F8-7FAB-7703-CA3C-38FDAC2E40F2}"/>
                    </a:ext>
                  </a:extLst>
                </p14:cNvPr>
                <p14:cNvContentPartPr/>
                <p14:nvPr/>
              </p14:nvContentPartPr>
              <p14:xfrm>
                <a:off x="9148014" y="1315426"/>
                <a:ext cx="190800" cy="10296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3ABF4F8-7FAB-7703-CA3C-38FDAC2E40F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140916" y="1306426"/>
                  <a:ext cx="204713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FCD553F-2C22-4C11-23AC-F819EB7930E0}"/>
                    </a:ext>
                  </a:extLst>
                </p14:cNvPr>
                <p14:cNvContentPartPr/>
                <p14:nvPr/>
              </p14:nvContentPartPr>
              <p14:xfrm>
                <a:off x="9470934" y="1112746"/>
                <a:ext cx="89640" cy="3852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FCD553F-2C22-4C11-23AC-F819EB7930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464104" y="1103746"/>
                  <a:ext cx="103584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5FF69A1-1297-B1B6-936F-00910DEF1135}"/>
                    </a:ext>
                  </a:extLst>
                </p14:cNvPr>
                <p14:cNvContentPartPr/>
                <p14:nvPr/>
              </p14:nvContentPartPr>
              <p14:xfrm>
                <a:off x="9398214" y="1280506"/>
                <a:ext cx="154800" cy="1152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5FF69A1-1297-B1B6-936F-00910DEF113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391126" y="1271506"/>
                  <a:ext cx="168692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51BF414-91BB-03A5-2B77-F9A79B88C00A}"/>
                    </a:ext>
                  </a:extLst>
                </p14:cNvPr>
                <p14:cNvContentPartPr/>
                <p14:nvPr/>
              </p14:nvContentPartPr>
              <p14:xfrm>
                <a:off x="9859374" y="876946"/>
                <a:ext cx="204120" cy="1980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51BF414-91BB-03A5-2B77-F9A79B88C00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852277" y="867946"/>
                  <a:ext cx="218031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D455FD0-79D3-EE74-760B-807CAECDD5A4}"/>
                    </a:ext>
                  </a:extLst>
                </p14:cNvPr>
                <p14:cNvContentPartPr/>
                <p14:nvPr/>
              </p14:nvContentPartPr>
              <p14:xfrm>
                <a:off x="10140894" y="703066"/>
                <a:ext cx="633600" cy="38556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D455FD0-79D3-EE74-760B-807CAECDD5A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133797" y="694066"/>
                  <a:ext cx="64751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C4931D2-3E5F-5335-4BF3-AAE686C1582F}"/>
                    </a:ext>
                  </a:extLst>
                </p14:cNvPr>
                <p14:cNvContentPartPr/>
                <p14:nvPr/>
              </p14:nvContentPartPr>
              <p14:xfrm>
                <a:off x="10494054" y="841666"/>
                <a:ext cx="92160" cy="21168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C4931D2-3E5F-5335-4BF3-AAE686C158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487227" y="832666"/>
                  <a:ext cx="106098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2FC9E8A6-3781-0D0F-B12C-97052FCDB743}"/>
                    </a:ext>
                  </a:extLst>
                </p14:cNvPr>
                <p14:cNvContentPartPr/>
                <p14:nvPr/>
              </p14:nvContentPartPr>
              <p14:xfrm>
                <a:off x="10032894" y="1132906"/>
                <a:ext cx="952920" cy="42840"/>
              </p14:xfrm>
            </p:contentPart>
          </mc:Choice>
          <mc:Fallback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2FC9E8A6-3781-0D0F-B12C-97052FCDB74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25800" y="1124266"/>
                  <a:ext cx="966825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E907562-F559-361C-2D01-0E758887FE57}"/>
                    </a:ext>
                  </a:extLst>
                </p14:cNvPr>
                <p14:cNvContentPartPr/>
                <p14:nvPr/>
              </p14:nvContentPartPr>
              <p14:xfrm>
                <a:off x="10084734" y="1364026"/>
                <a:ext cx="167400" cy="19404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E907562-F559-361C-2D01-0E758887FE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077629" y="1355386"/>
                  <a:ext cx="181326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5C868C-B8AF-E6C2-C9AB-85DC17E8DE1C}"/>
                    </a:ext>
                  </a:extLst>
                </p14:cNvPr>
                <p14:cNvContentPartPr/>
                <p14:nvPr/>
              </p14:nvContentPartPr>
              <p14:xfrm>
                <a:off x="10256454" y="1387426"/>
                <a:ext cx="11880" cy="3895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5C868C-B8AF-E6C2-C9AB-85DC17E8DE1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249383" y="1378426"/>
                  <a:ext cx="2574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4537E5D-BA40-F4F3-C4DB-FE150E0784A6}"/>
                    </a:ext>
                  </a:extLst>
                </p14:cNvPr>
                <p14:cNvContentPartPr/>
                <p14:nvPr/>
              </p14:nvContentPartPr>
              <p14:xfrm>
                <a:off x="10351854" y="1344946"/>
                <a:ext cx="138960" cy="47052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4537E5D-BA40-F4F3-C4DB-FE150E0784A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344750" y="1336306"/>
                  <a:ext cx="152884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28E78A3-FD8D-3300-D96D-BFEB956AB35A}"/>
                    </a:ext>
                  </a:extLst>
                </p14:cNvPr>
                <p14:cNvContentPartPr/>
                <p14:nvPr/>
              </p14:nvContentPartPr>
              <p14:xfrm>
                <a:off x="10490094" y="1548346"/>
                <a:ext cx="82800" cy="1008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28E78A3-FD8D-3300-D96D-BFEB956AB35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482981" y="1539346"/>
                  <a:ext cx="96742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F7D9F84-0D11-6763-5899-D5D8E396E9EC}"/>
                    </a:ext>
                  </a:extLst>
                </p14:cNvPr>
                <p14:cNvContentPartPr/>
                <p14:nvPr/>
              </p14:nvContentPartPr>
              <p14:xfrm>
                <a:off x="10771974" y="1341346"/>
                <a:ext cx="16200" cy="17244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F7D9F84-0D11-6763-5899-D5D8E396E9E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65031" y="1332706"/>
                  <a:ext cx="30375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145779D-06C2-A337-7710-893AD771F3EA}"/>
                    </a:ext>
                  </a:extLst>
                </p14:cNvPr>
                <p14:cNvContentPartPr/>
                <p14:nvPr/>
              </p14:nvContentPartPr>
              <p14:xfrm>
                <a:off x="10653174" y="1535386"/>
                <a:ext cx="279000" cy="2052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145779D-06C2-A337-7710-893AD771F3EA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646078" y="1526746"/>
                  <a:ext cx="292907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49B73B2-E6F2-A6D6-A2AC-246AFCF03CAB}"/>
                    </a:ext>
                  </a:extLst>
                </p14:cNvPr>
                <p14:cNvContentPartPr/>
                <p14:nvPr/>
              </p14:nvContentPartPr>
              <p14:xfrm>
                <a:off x="10732734" y="1636546"/>
                <a:ext cx="221040" cy="16668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49B73B2-E6F2-A6D6-A2AC-246AFCF03CAB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725924" y="1627906"/>
                  <a:ext cx="234944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8671EDB-5090-B790-D173-7806615BDC0A}"/>
                    </a:ext>
                  </a:extLst>
                </p14:cNvPr>
                <p14:cNvContentPartPr/>
                <p14:nvPr/>
              </p14:nvContentPartPr>
              <p14:xfrm>
                <a:off x="10820934" y="1691986"/>
                <a:ext cx="119880" cy="13860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8671EDB-5090-B790-D173-7806615BDC0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813832" y="1682986"/>
                  <a:ext cx="133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E2E07F62-8291-E94A-9B83-2CEAFD52E5FE}"/>
                    </a:ext>
                  </a:extLst>
                </p14:cNvPr>
                <p14:cNvContentPartPr/>
                <p14:nvPr/>
              </p14:nvContentPartPr>
              <p14:xfrm>
                <a:off x="10964214" y="1346026"/>
                <a:ext cx="131400" cy="5490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E2E07F62-8291-E94A-9B83-2CEAFD52E5F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957119" y="1337026"/>
                  <a:ext cx="145306" cy="56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EB8C468-3E8B-EB17-0F64-DC85E949C89A}"/>
                    </a:ext>
                  </a:extLst>
                </p14:cNvPr>
                <p14:cNvContentPartPr/>
                <p14:nvPr/>
              </p14:nvContentPartPr>
              <p14:xfrm>
                <a:off x="11397654" y="1007626"/>
                <a:ext cx="360" cy="3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EB8C468-3E8B-EB17-0F64-DC85E949C89A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389014" y="99898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41CD168C-6967-0A05-4D0B-493BF594E768}"/>
                  </a:ext>
                </a:extLst>
              </p14:cNvPr>
              <p14:cNvContentPartPr/>
              <p14:nvPr/>
            </p14:nvContentPartPr>
            <p14:xfrm>
              <a:off x="3653694" y="1611706"/>
              <a:ext cx="448560" cy="483480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41CD168C-6967-0A05-4D0B-493BF594E76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645054" y="1603066"/>
                <a:ext cx="466200" cy="48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60AA5B8-44D2-1BD6-551D-1E1200077DE0}"/>
              </a:ext>
            </a:extLst>
          </p:cNvPr>
          <p:cNvGrpSpPr/>
          <p:nvPr/>
        </p:nvGrpSpPr>
        <p:grpSpPr>
          <a:xfrm>
            <a:off x="7755894" y="1571746"/>
            <a:ext cx="3764520" cy="3084480"/>
            <a:chOff x="7755894" y="1571746"/>
            <a:chExt cx="3764520" cy="30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D21ABC1-81DF-E963-4D25-73032225682E}"/>
                    </a:ext>
                  </a:extLst>
                </p14:cNvPr>
                <p14:cNvContentPartPr/>
                <p14:nvPr/>
              </p14:nvContentPartPr>
              <p14:xfrm>
                <a:off x="7755894" y="2083666"/>
                <a:ext cx="153720" cy="16920"/>
              </p14:xfrm>
            </p:contentPart>
          </mc:Choice>
          <mc:Fallback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D21ABC1-81DF-E963-4D25-73032225682E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747254" y="2074666"/>
                  <a:ext cx="171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0D8ED002-B4F9-9941-C91A-24E2FEFD593C}"/>
                    </a:ext>
                  </a:extLst>
                </p14:cNvPr>
                <p14:cNvContentPartPr/>
                <p14:nvPr/>
              </p14:nvContentPartPr>
              <p14:xfrm>
                <a:off x="7756614" y="2206426"/>
                <a:ext cx="243000" cy="33120"/>
              </p14:xfrm>
            </p:contentPart>
          </mc:Choice>
          <mc:Fallback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0D8ED002-B4F9-9941-C91A-24E2FEFD593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747974" y="2197786"/>
                  <a:ext cx="2606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8467E9CC-4A79-CD00-4950-DB6AF8204DB6}"/>
                    </a:ext>
                  </a:extLst>
                </p14:cNvPr>
                <p14:cNvContentPartPr/>
                <p14:nvPr/>
              </p14:nvContentPartPr>
              <p14:xfrm>
                <a:off x="8239734" y="1881346"/>
                <a:ext cx="213480" cy="11520"/>
              </p14:xfrm>
            </p:contentPart>
          </mc:Choice>
          <mc:Fallback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8467E9CC-4A79-CD00-4950-DB6AF8204DB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231094" y="1872346"/>
                  <a:ext cx="2311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AD7346A-BFD6-24DE-29A8-C2CB4207A7B0}"/>
                    </a:ext>
                  </a:extLst>
                </p14:cNvPr>
                <p14:cNvContentPartPr/>
                <p14:nvPr/>
              </p14:nvContentPartPr>
              <p14:xfrm>
                <a:off x="8523774" y="1646266"/>
                <a:ext cx="494640" cy="348840"/>
              </p14:xfrm>
            </p:contentPart>
          </mc:Choice>
          <mc:Fallback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AD7346A-BFD6-24DE-29A8-C2CB4207A7B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15134" y="1637626"/>
                  <a:ext cx="5122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D8A8472-0A58-EE70-0BBA-0C487F62ED52}"/>
                    </a:ext>
                  </a:extLst>
                </p14:cNvPr>
                <p14:cNvContentPartPr/>
                <p14:nvPr/>
              </p14:nvContentPartPr>
              <p14:xfrm>
                <a:off x="8777574" y="1776586"/>
                <a:ext cx="192960" cy="194040"/>
              </p14:xfrm>
            </p:contentPart>
          </mc:Choice>
          <mc:Fallback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D8A8472-0A58-EE70-0BBA-0C487F62ED5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68934" y="1767946"/>
                  <a:ext cx="210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D0B944E-C7C8-8377-31FD-696B18708D44}"/>
                    </a:ext>
                  </a:extLst>
                </p14:cNvPr>
                <p14:cNvContentPartPr/>
                <p14:nvPr/>
              </p14:nvContentPartPr>
              <p14:xfrm>
                <a:off x="8380134" y="2095186"/>
                <a:ext cx="738000" cy="21960"/>
              </p14:xfrm>
            </p:contentPart>
          </mc:Choice>
          <mc:Fallback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D0B944E-C7C8-8377-31FD-696B18708D4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71134" y="2086546"/>
                  <a:ext cx="7556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91BD116-2094-B1E5-DA44-142EC98C9B0F}"/>
                    </a:ext>
                  </a:extLst>
                </p14:cNvPr>
                <p14:cNvContentPartPr/>
                <p14:nvPr/>
              </p14:nvContentPartPr>
              <p14:xfrm>
                <a:off x="8707014" y="2248186"/>
                <a:ext cx="121680" cy="148320"/>
              </p14:xfrm>
            </p:contentPart>
          </mc:Choice>
          <mc:Fallback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91BD116-2094-B1E5-DA44-142EC98C9B0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98014" y="2239186"/>
                  <a:ext cx="139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BD04411-7CBA-888C-5850-5CE0F021FFA1}"/>
                    </a:ext>
                  </a:extLst>
                </p14:cNvPr>
                <p14:cNvContentPartPr/>
                <p14:nvPr/>
              </p14:nvContentPartPr>
              <p14:xfrm>
                <a:off x="8841294" y="2315146"/>
                <a:ext cx="15480" cy="315000"/>
              </p14:xfrm>
            </p:contentPart>
          </mc:Choice>
          <mc:Fallback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BD04411-7CBA-888C-5850-5CE0F021FF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832294" y="2306146"/>
                  <a:ext cx="331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DE91CB4-46B1-A2A7-9F8D-4E7F6F638D3D}"/>
                    </a:ext>
                  </a:extLst>
                </p14:cNvPr>
                <p14:cNvContentPartPr/>
                <p14:nvPr/>
              </p14:nvContentPartPr>
              <p14:xfrm>
                <a:off x="9411534" y="2066386"/>
                <a:ext cx="66600" cy="51480"/>
              </p14:xfrm>
            </p:contentPart>
          </mc:Choice>
          <mc:Fallback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DE91CB4-46B1-A2A7-9F8D-4E7F6F638D3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02894" y="2057386"/>
                  <a:ext cx="84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8E001E5-AAF8-C4D8-42D4-60AFA1740C04}"/>
                    </a:ext>
                  </a:extLst>
                </p14:cNvPr>
                <p14:cNvContentPartPr/>
                <p14:nvPr/>
              </p14:nvContentPartPr>
              <p14:xfrm>
                <a:off x="9699174" y="1571746"/>
                <a:ext cx="169920" cy="1009080"/>
              </p14:xfrm>
            </p:contentPart>
          </mc:Choice>
          <mc:Fallback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8E001E5-AAF8-C4D8-42D4-60AFA1740C0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690534" y="1563106"/>
                  <a:ext cx="187560" cy="10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F9324846-8640-5539-7962-D2228B23FE56}"/>
                    </a:ext>
                  </a:extLst>
                </p14:cNvPr>
                <p14:cNvContentPartPr/>
                <p14:nvPr/>
              </p14:nvContentPartPr>
              <p14:xfrm>
                <a:off x="9861174" y="1831666"/>
                <a:ext cx="142560" cy="187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F9324846-8640-5539-7962-D2228B23FE5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52534" y="1822666"/>
                  <a:ext cx="160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4E0427C-9834-B186-0544-55204A569AD4}"/>
                    </a:ext>
                  </a:extLst>
                </p14:cNvPr>
                <p14:cNvContentPartPr/>
                <p14:nvPr/>
              </p14:nvContentPartPr>
              <p14:xfrm>
                <a:off x="10049814" y="1685506"/>
                <a:ext cx="437040" cy="269280"/>
              </p14:xfrm>
            </p:contentPart>
          </mc:Choice>
          <mc:Fallback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4E0427C-9834-B186-0544-55204A569AD4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40814" y="1676506"/>
                  <a:ext cx="45468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3F3B325-275B-BA03-9356-1827B7373A1D}"/>
                    </a:ext>
                  </a:extLst>
                </p14:cNvPr>
                <p14:cNvContentPartPr/>
                <p14:nvPr/>
              </p14:nvContentPartPr>
              <p14:xfrm>
                <a:off x="10288494" y="1791706"/>
                <a:ext cx="90360" cy="154440"/>
              </p14:xfrm>
            </p:contentPart>
          </mc:Choice>
          <mc:Fallback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3F3B325-275B-BA03-9356-1827B7373A1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79854" y="1783066"/>
                  <a:ext cx="108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19E0D4-78B5-51B7-8C83-2450B989C275}"/>
                    </a:ext>
                  </a:extLst>
                </p14:cNvPr>
                <p14:cNvContentPartPr/>
                <p14:nvPr/>
              </p14:nvContentPartPr>
              <p14:xfrm>
                <a:off x="9944694" y="2088346"/>
                <a:ext cx="560880" cy="21600"/>
              </p14:xfrm>
            </p:contentPart>
          </mc:Choice>
          <mc:Fallback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19E0D4-78B5-51B7-8C83-2450B989C27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936054" y="2079706"/>
                  <a:ext cx="578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04E6060-1642-339C-B2F0-CABB8859216B}"/>
                    </a:ext>
                  </a:extLst>
                </p14:cNvPr>
                <p14:cNvContentPartPr/>
                <p14:nvPr/>
              </p14:nvContentPartPr>
              <p14:xfrm>
                <a:off x="10201014" y="2280946"/>
                <a:ext cx="31680" cy="253080"/>
              </p14:xfrm>
            </p:contentPart>
          </mc:Choice>
          <mc:Fallback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04E6060-1642-339C-B2F0-CABB885921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192374" y="2271946"/>
                  <a:ext cx="493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86EAA216-8ECC-6FF4-DC38-F72F0CE0D2DB}"/>
                    </a:ext>
                  </a:extLst>
                </p14:cNvPr>
                <p14:cNvContentPartPr/>
                <p14:nvPr/>
              </p14:nvContentPartPr>
              <p14:xfrm>
                <a:off x="10538694" y="1645546"/>
                <a:ext cx="163800" cy="866880"/>
              </p14:xfrm>
            </p:contentPart>
          </mc:Choice>
          <mc:Fallback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86EAA216-8ECC-6FF4-DC38-F72F0CE0D2D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529694" y="1636546"/>
                  <a:ext cx="181440" cy="88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A4E3891-E134-4EDD-BE36-889360F61D42}"/>
                    </a:ext>
                  </a:extLst>
                </p14:cNvPr>
                <p14:cNvContentPartPr/>
                <p14:nvPr/>
              </p14:nvContentPartPr>
              <p14:xfrm>
                <a:off x="8146854" y="3630586"/>
                <a:ext cx="276120" cy="16560"/>
              </p14:xfrm>
            </p:contentPart>
          </mc:Choice>
          <mc:Fallback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A4E3891-E134-4EDD-BE36-889360F61D4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138214" y="3621946"/>
                  <a:ext cx="293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90D6892-39D4-2C5C-3D4E-FC7DE5EE9740}"/>
                    </a:ext>
                  </a:extLst>
                </p14:cNvPr>
                <p14:cNvContentPartPr/>
                <p14:nvPr/>
              </p14:nvContentPartPr>
              <p14:xfrm>
                <a:off x="8251254" y="3841186"/>
                <a:ext cx="255960" cy="34920"/>
              </p14:xfrm>
            </p:contentPart>
          </mc:Choice>
          <mc:Fallback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90D6892-39D4-2C5C-3D4E-FC7DE5EE974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242254" y="3832186"/>
                  <a:ext cx="2736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AFA1659D-62EF-E642-1FEC-33C51B5A8F3C}"/>
                    </a:ext>
                  </a:extLst>
                </p14:cNvPr>
                <p14:cNvContentPartPr/>
                <p14:nvPr/>
              </p14:nvContentPartPr>
              <p14:xfrm>
                <a:off x="9018054" y="3216946"/>
                <a:ext cx="284760" cy="357480"/>
              </p14:xfrm>
            </p:contentPart>
          </mc:Choice>
          <mc:Fallback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AFA1659D-62EF-E642-1FEC-33C51B5A8F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009054" y="3208306"/>
                  <a:ext cx="3024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4037492D-CAF1-3062-E227-661C1E6E3D2C}"/>
                    </a:ext>
                  </a:extLst>
                </p14:cNvPr>
                <p14:cNvContentPartPr/>
                <p14:nvPr/>
              </p14:nvContentPartPr>
              <p14:xfrm>
                <a:off x="8833734" y="3677026"/>
                <a:ext cx="681480" cy="41760"/>
              </p14:xfrm>
            </p:contentPart>
          </mc:Choice>
          <mc:Fallback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4037492D-CAF1-3062-E227-661C1E6E3D2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825094" y="3668386"/>
                  <a:ext cx="699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4835EF63-837B-63F0-D327-D726388EA3AD}"/>
                    </a:ext>
                  </a:extLst>
                </p14:cNvPr>
                <p14:cNvContentPartPr/>
                <p14:nvPr/>
              </p14:nvContentPartPr>
              <p14:xfrm>
                <a:off x="9067374" y="3874306"/>
                <a:ext cx="190800" cy="158040"/>
              </p14:xfrm>
            </p:contentPart>
          </mc:Choice>
          <mc:Fallback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4835EF63-837B-63F0-D327-D726388EA3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58734" y="3865666"/>
                  <a:ext cx="2084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C06E591-7F50-D672-5F68-1E1F1A6F3EF0}"/>
                    </a:ext>
                  </a:extLst>
                </p14:cNvPr>
                <p14:cNvContentPartPr/>
                <p14:nvPr/>
              </p14:nvContentPartPr>
              <p14:xfrm>
                <a:off x="9257814" y="3920386"/>
                <a:ext cx="39240" cy="380880"/>
              </p14:xfrm>
            </p:contentPart>
          </mc:Choice>
          <mc:Fallback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C06E591-7F50-D672-5F68-1E1F1A6F3EF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49174" y="3911746"/>
                  <a:ext cx="568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36822A5-F483-9036-F1D5-C8A5441DED30}"/>
                    </a:ext>
                  </a:extLst>
                </p14:cNvPr>
                <p14:cNvContentPartPr/>
                <p14:nvPr/>
              </p14:nvContentPartPr>
              <p14:xfrm>
                <a:off x="9763974" y="3635626"/>
                <a:ext cx="211680" cy="18720"/>
              </p14:xfrm>
            </p:contentPart>
          </mc:Choice>
          <mc:Fallback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36822A5-F483-9036-F1D5-C8A5441DED30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54974" y="3626986"/>
                  <a:ext cx="22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4947B56-C241-B9A4-58FB-CBA5BB2050A0}"/>
                    </a:ext>
                  </a:extLst>
                </p14:cNvPr>
                <p14:cNvContentPartPr/>
                <p14:nvPr/>
              </p14:nvContentPartPr>
              <p14:xfrm>
                <a:off x="9776574" y="3827866"/>
                <a:ext cx="236160" cy="35640"/>
              </p14:xfrm>
            </p:contentPart>
          </mc:Choice>
          <mc:Fallback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4947B56-C241-B9A4-58FB-CBA5BB2050A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767574" y="3819226"/>
                  <a:ext cx="2538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3754DC4-D6D9-595D-C88B-74FBAFAA208E}"/>
                    </a:ext>
                  </a:extLst>
                </p14:cNvPr>
                <p14:cNvContentPartPr/>
                <p14:nvPr/>
              </p14:nvContentPartPr>
              <p14:xfrm>
                <a:off x="10522494" y="3076546"/>
                <a:ext cx="93600" cy="451440"/>
              </p14:xfrm>
            </p:contentPart>
          </mc:Choice>
          <mc:Fallback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3754DC4-D6D9-595D-C88B-74FBAFAA208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513854" y="3067546"/>
                  <a:ext cx="11124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36B06A-ABC4-9DB5-391B-18ABBB1E75EA}"/>
                    </a:ext>
                  </a:extLst>
                </p14:cNvPr>
                <p14:cNvContentPartPr/>
                <p14:nvPr/>
              </p14:nvContentPartPr>
              <p14:xfrm>
                <a:off x="10296414" y="3630586"/>
                <a:ext cx="651600" cy="38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36B06A-ABC4-9DB5-391B-18ABBB1E75E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87774" y="3621946"/>
                  <a:ext cx="6692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656BD19-A6AE-CF61-F864-0E549FF2EAA5}"/>
                    </a:ext>
                  </a:extLst>
                </p14:cNvPr>
                <p14:cNvContentPartPr/>
                <p14:nvPr/>
              </p14:nvContentPartPr>
              <p14:xfrm>
                <a:off x="10500534" y="3874306"/>
                <a:ext cx="412200" cy="329040"/>
              </p14:xfrm>
            </p:contentPart>
          </mc:Choice>
          <mc:Fallback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656BD19-A6AE-CF61-F864-0E549FF2EAA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91894" y="3865666"/>
                  <a:ext cx="4298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48EC94C-A628-C247-14EE-4F0E6141F396}"/>
                    </a:ext>
                  </a:extLst>
                </p14:cNvPr>
                <p14:cNvContentPartPr/>
                <p14:nvPr/>
              </p14:nvContentPartPr>
              <p14:xfrm>
                <a:off x="9965574" y="2561746"/>
                <a:ext cx="1554840" cy="2094480"/>
              </p14:xfrm>
            </p:contentPart>
          </mc:Choice>
          <mc:Fallback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48EC94C-A628-C247-14EE-4F0E6141F39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956574" y="2552746"/>
                  <a:ext cx="1572480" cy="211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6700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/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Find the derivative of the following equation with respect to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6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𝒔𝒊𝒏𝒚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BC09974-9CD5-A1D2-7805-7C1EB46DE2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" y="106326"/>
                <a:ext cx="11989981" cy="1183466"/>
              </a:xfrm>
              <a:prstGeom prst="rect">
                <a:avLst/>
              </a:prstGeom>
              <a:blipFill>
                <a:blip r:embed="rId2"/>
                <a:stretch>
                  <a:fillRect l="-2391" t="-12308" r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03D82688-B809-A316-0917-DC4CAA67FCF5}"/>
              </a:ext>
            </a:extLst>
          </p:cNvPr>
          <p:cNvGrpSpPr/>
          <p:nvPr/>
        </p:nvGrpSpPr>
        <p:grpSpPr>
          <a:xfrm>
            <a:off x="4591854" y="1712866"/>
            <a:ext cx="2416320" cy="832320"/>
            <a:chOff x="4591854" y="1712866"/>
            <a:chExt cx="2416320" cy="832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1E6485B-2B48-52C4-26B8-87538B0B0820}"/>
                    </a:ext>
                  </a:extLst>
                </p14:cNvPr>
                <p14:cNvContentPartPr/>
                <p14:nvPr/>
              </p14:nvContentPartPr>
              <p14:xfrm>
                <a:off x="4591854" y="1986106"/>
                <a:ext cx="339120" cy="380160"/>
              </p14:xfrm>
            </p:contentPart>
          </mc:Choice>
          <mc:Fallback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1E6485B-2B48-52C4-26B8-87538B0B082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82854" y="1977106"/>
                  <a:ext cx="35676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092A15-904E-BA34-14E9-EDBC756C66A0}"/>
                    </a:ext>
                  </a:extLst>
                </p14:cNvPr>
                <p14:cNvContentPartPr/>
                <p14:nvPr/>
              </p14:nvContentPartPr>
              <p14:xfrm>
                <a:off x="4939974" y="1992226"/>
                <a:ext cx="259560" cy="370440"/>
              </p14:xfrm>
            </p:contentPart>
          </mc:Choice>
          <mc:Fallback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092A15-904E-BA34-14E9-EDBC756C66A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31334" y="1983586"/>
                  <a:ext cx="27720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7F1A8E8-6055-6B97-0C45-D9C194622D22}"/>
                    </a:ext>
                  </a:extLst>
                </p14:cNvPr>
                <p14:cNvContentPartPr/>
                <p14:nvPr/>
              </p14:nvContentPartPr>
              <p14:xfrm>
                <a:off x="5242734" y="1938586"/>
                <a:ext cx="213480" cy="354960"/>
              </p14:xfrm>
            </p:contentPart>
          </mc:Choice>
          <mc:Fallback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7F1A8E8-6055-6B97-0C45-D9C194622D2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233734" y="1929946"/>
                  <a:ext cx="231120" cy="37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2D4FE1C-0CBB-ED46-B52F-071A6A70BB0C}"/>
                    </a:ext>
                  </a:extLst>
                </p14:cNvPr>
                <p14:cNvContentPartPr/>
                <p14:nvPr/>
              </p14:nvContentPartPr>
              <p14:xfrm>
                <a:off x="5524614" y="1979266"/>
                <a:ext cx="193320" cy="233640"/>
              </p14:xfrm>
            </p:contentPart>
          </mc:Choice>
          <mc:Fallback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2D4FE1C-0CBB-ED46-B52F-071A6A70BB0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15974" y="1970626"/>
                  <a:ext cx="210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33768BC-120A-C9B5-E354-5E5F4020F430}"/>
                    </a:ext>
                  </a:extLst>
                </p14:cNvPr>
                <p14:cNvContentPartPr/>
                <p14:nvPr/>
              </p14:nvContentPartPr>
              <p14:xfrm>
                <a:off x="5683014" y="1925626"/>
                <a:ext cx="75600" cy="59472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33768BC-120A-C9B5-E354-5E5F4020F43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74374" y="1916986"/>
                  <a:ext cx="932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1A22EE-1066-4060-19C7-F30C6BF71B35}"/>
                    </a:ext>
                  </a:extLst>
                </p14:cNvPr>
                <p14:cNvContentPartPr/>
                <p14:nvPr/>
              </p14:nvContentPartPr>
              <p14:xfrm>
                <a:off x="5994774" y="2090506"/>
                <a:ext cx="51120" cy="51120"/>
              </p14:xfrm>
            </p:contentPart>
          </mc:Choice>
          <mc:Fallback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1A22EE-1066-4060-19C7-F30C6BF71B3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986134" y="2081506"/>
                  <a:ext cx="687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C228565-0A49-C501-C7CE-E7D1EE59D83F}"/>
                    </a:ext>
                  </a:extLst>
                </p14:cNvPr>
                <p14:cNvContentPartPr/>
                <p14:nvPr/>
              </p14:nvContentPartPr>
              <p14:xfrm>
                <a:off x="6183774" y="1943986"/>
                <a:ext cx="136800" cy="2210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C228565-0A49-C501-C7CE-E7D1EE59D8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174774" y="1934986"/>
                  <a:ext cx="1544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90776AD-40C6-6381-327A-8B4A0C797DF0}"/>
                    </a:ext>
                  </a:extLst>
                </p14:cNvPr>
                <p14:cNvContentPartPr/>
                <p14:nvPr/>
              </p14:nvContentPartPr>
              <p14:xfrm>
                <a:off x="6334974" y="1929226"/>
                <a:ext cx="79200" cy="61596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90776AD-40C6-6381-327A-8B4A0C797DF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325974" y="1920226"/>
                  <a:ext cx="968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2BAD707-27BC-753A-8255-48755C02A0E0}"/>
                    </a:ext>
                  </a:extLst>
                </p14:cNvPr>
                <p14:cNvContentPartPr/>
                <p14:nvPr/>
              </p14:nvContentPartPr>
              <p14:xfrm>
                <a:off x="6495894" y="1712866"/>
                <a:ext cx="4320" cy="24336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2BAD707-27BC-753A-8255-48755C02A0E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486894" y="1703866"/>
                  <a:ext cx="219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5D2F49F-6F04-CE67-1C13-296B3A0AAC3D}"/>
                    </a:ext>
                  </a:extLst>
                </p14:cNvPr>
                <p14:cNvContentPartPr/>
                <p14:nvPr/>
              </p14:nvContentPartPr>
              <p14:xfrm>
                <a:off x="6763014" y="1992226"/>
                <a:ext cx="198360" cy="3888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5D2F49F-6F04-CE67-1C13-296B3A0AAC3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754374" y="1983226"/>
                  <a:ext cx="216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1BD04CB-3055-184F-45C4-B579580E28E2}"/>
                    </a:ext>
                  </a:extLst>
                </p14:cNvPr>
                <p14:cNvContentPartPr/>
                <p14:nvPr/>
              </p14:nvContentPartPr>
              <p14:xfrm>
                <a:off x="6742494" y="2178346"/>
                <a:ext cx="265680" cy="864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1BD04CB-3055-184F-45C4-B579580E28E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33494" y="2169706"/>
                  <a:ext cx="2833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319C9C0-8EC3-1A2C-6901-BC7BDE77E7D5}"/>
                  </a:ext>
                </a:extLst>
              </p14:cNvPr>
              <p14:cNvContentPartPr/>
              <p14:nvPr/>
            </p14:nvContentPartPr>
            <p14:xfrm>
              <a:off x="7460694" y="1703506"/>
              <a:ext cx="20160" cy="65016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319C9C0-8EC3-1A2C-6901-BC7BDE77E7D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51694" y="1694506"/>
                <a:ext cx="37800" cy="66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7D55B3D1-91AC-2268-A93F-F65853C9AD1C}"/>
              </a:ext>
            </a:extLst>
          </p:cNvPr>
          <p:cNvGrpSpPr/>
          <p:nvPr/>
        </p:nvGrpSpPr>
        <p:grpSpPr>
          <a:xfrm>
            <a:off x="4522014" y="1801786"/>
            <a:ext cx="5305680" cy="3009240"/>
            <a:chOff x="4522014" y="1801786"/>
            <a:chExt cx="5305680" cy="300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CA23C72-825C-90D8-B7B0-568D860826C5}"/>
                    </a:ext>
                  </a:extLst>
                </p14:cNvPr>
                <p14:cNvContentPartPr/>
                <p14:nvPr/>
              </p14:nvContentPartPr>
              <p14:xfrm>
                <a:off x="4522014" y="2433586"/>
                <a:ext cx="1748160" cy="97560"/>
              </p14:xfrm>
            </p:contentPart>
          </mc:Choice>
          <mc:Fallback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CA23C72-825C-90D8-B7B0-568D860826C5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513374" y="2424946"/>
                  <a:ext cx="17658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34D0DD-8388-DA02-A6FD-D90341DB7D9D}"/>
                    </a:ext>
                  </a:extLst>
                </p14:cNvPr>
                <p14:cNvContentPartPr/>
                <p14:nvPr/>
              </p14:nvContentPartPr>
              <p14:xfrm>
                <a:off x="5159214" y="2816266"/>
                <a:ext cx="252000" cy="2934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34D0DD-8388-DA02-A6FD-D90341DB7D9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150214" y="2807626"/>
                  <a:ext cx="2696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A136845-561B-C6E3-0CFA-3BF5E30724E6}"/>
                    </a:ext>
                  </a:extLst>
                </p14:cNvPr>
                <p14:cNvContentPartPr/>
                <p14:nvPr/>
              </p14:nvContentPartPr>
              <p14:xfrm>
                <a:off x="5427774" y="2830666"/>
                <a:ext cx="190440" cy="246600"/>
              </p14:xfrm>
            </p:contentPart>
          </mc:Choice>
          <mc:Fallback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A136845-561B-C6E3-0CFA-3BF5E30724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18774" y="2821666"/>
                  <a:ext cx="208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E4BBE03-F3C9-FC2C-9299-C59EA99B6940}"/>
                    </a:ext>
                  </a:extLst>
                </p14:cNvPr>
                <p14:cNvContentPartPr/>
                <p14:nvPr/>
              </p14:nvContentPartPr>
              <p14:xfrm>
                <a:off x="5672934" y="2750746"/>
                <a:ext cx="91800" cy="287640"/>
              </p14:xfrm>
            </p:contentPart>
          </mc:Choice>
          <mc:Fallback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E4BBE03-F3C9-FC2C-9299-C59EA99B694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63934" y="2742106"/>
                  <a:ext cx="109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FA25DDF-0688-258E-3B4D-0EF622526DE3}"/>
                    </a:ext>
                  </a:extLst>
                </p14:cNvPr>
                <p14:cNvContentPartPr/>
                <p14:nvPr/>
              </p14:nvContentPartPr>
              <p14:xfrm>
                <a:off x="5818014" y="2833906"/>
                <a:ext cx="179280" cy="22140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FA25DDF-0688-258E-3B4D-0EF622526DE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09014" y="2824906"/>
                  <a:ext cx="1969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268C6F4-95D9-C4EB-CDF5-647FE8C71504}"/>
                    </a:ext>
                  </a:extLst>
                </p14:cNvPr>
                <p14:cNvContentPartPr/>
                <p14:nvPr/>
              </p14:nvContentPartPr>
              <p14:xfrm>
                <a:off x="5987934" y="2813386"/>
                <a:ext cx="56520" cy="60048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268C6F4-95D9-C4EB-CDF5-647FE8C715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79294" y="2804386"/>
                  <a:ext cx="7416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B967E0-B527-E7AA-F2B7-401B54842B65}"/>
                    </a:ext>
                  </a:extLst>
                </p14:cNvPr>
                <p14:cNvContentPartPr/>
                <p14:nvPr/>
              </p14:nvContentPartPr>
              <p14:xfrm>
                <a:off x="7425054" y="2643106"/>
                <a:ext cx="117000" cy="1771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B967E0-B527-E7AA-F2B7-401B54842B6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16054" y="2634466"/>
                  <a:ext cx="1346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FFC8C0F-CF68-E45C-B240-61FA7219844E}"/>
                    </a:ext>
                  </a:extLst>
                </p14:cNvPr>
                <p14:cNvContentPartPr/>
                <p14:nvPr/>
              </p14:nvContentPartPr>
              <p14:xfrm>
                <a:off x="7591374" y="2616106"/>
                <a:ext cx="124560" cy="1630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FFC8C0F-CF68-E45C-B240-61FA7219844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582374" y="2607106"/>
                  <a:ext cx="1422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2ECB75-14C6-86FC-1047-258D03FE0ABC}"/>
                    </a:ext>
                  </a:extLst>
                </p14:cNvPr>
                <p14:cNvContentPartPr/>
                <p14:nvPr/>
              </p14:nvContentPartPr>
              <p14:xfrm>
                <a:off x="7792254" y="2508466"/>
                <a:ext cx="93600" cy="2599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2ECB75-14C6-86FC-1047-258D03FE0AB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783254" y="2499826"/>
                  <a:ext cx="11124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EB62A55-D0B9-0589-632F-3852B689BB82}"/>
                    </a:ext>
                  </a:extLst>
                </p14:cNvPr>
                <p14:cNvContentPartPr/>
                <p14:nvPr/>
              </p14:nvContentPartPr>
              <p14:xfrm>
                <a:off x="7958574" y="2594866"/>
                <a:ext cx="70560" cy="13500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EB62A55-D0B9-0589-632F-3852B689BB8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49934" y="2586226"/>
                  <a:ext cx="8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1095DA7-DD4A-C938-4C2A-5CCB11D53730}"/>
                    </a:ext>
                  </a:extLst>
                </p14:cNvPr>
                <p14:cNvContentPartPr/>
                <p14:nvPr/>
              </p14:nvContentPartPr>
              <p14:xfrm>
                <a:off x="8041374" y="2574346"/>
                <a:ext cx="23400" cy="41976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1095DA7-DD4A-C938-4C2A-5CCB11D537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032734" y="2565346"/>
                  <a:ext cx="4104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3A5AC5-18E2-05B0-6221-DD07DA4B63EB}"/>
                    </a:ext>
                  </a:extLst>
                </p14:cNvPr>
                <p14:cNvContentPartPr/>
                <p14:nvPr/>
              </p14:nvContentPartPr>
              <p14:xfrm>
                <a:off x="7229934" y="2346466"/>
                <a:ext cx="892800" cy="13932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3A5AC5-18E2-05B0-6221-DD07DA4B63E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221294" y="2337826"/>
                  <a:ext cx="9104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3D87B40-6963-1079-1A74-69D6D9053280}"/>
                    </a:ext>
                  </a:extLst>
                </p14:cNvPr>
                <p14:cNvContentPartPr/>
                <p14:nvPr/>
              </p14:nvContentPartPr>
              <p14:xfrm>
                <a:off x="5224374" y="1801786"/>
                <a:ext cx="653760" cy="1538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3D87B40-6963-1079-1A74-69D6D90532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15734" y="1793146"/>
                  <a:ext cx="671400" cy="155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0615BEF-7DCE-FAF7-8374-3D0D1D571788}"/>
                    </a:ext>
                  </a:extLst>
                </p14:cNvPr>
                <p14:cNvContentPartPr/>
                <p14:nvPr/>
              </p14:nvContentPartPr>
              <p14:xfrm>
                <a:off x="6111414" y="4068706"/>
                <a:ext cx="268560" cy="30456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0615BEF-7DCE-FAF7-8374-3D0D1D57178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102774" y="4059706"/>
                  <a:ext cx="28620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484C1F8-6AE3-A415-2792-767748CEC4C1}"/>
                    </a:ext>
                  </a:extLst>
                </p14:cNvPr>
                <p14:cNvContentPartPr/>
                <p14:nvPr/>
              </p14:nvContentPartPr>
              <p14:xfrm>
                <a:off x="6404094" y="3990586"/>
                <a:ext cx="27000" cy="82044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484C1F8-6AE3-A415-2792-767748CEC4C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395454" y="3981946"/>
                  <a:ext cx="4464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4E7BF3C-8AC0-EE2E-BC3B-004339F3DDF6}"/>
                    </a:ext>
                  </a:extLst>
                </p14:cNvPr>
                <p14:cNvContentPartPr/>
                <p14:nvPr/>
              </p14:nvContentPartPr>
              <p14:xfrm>
                <a:off x="6566454" y="3640666"/>
                <a:ext cx="22680" cy="37548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4E7BF3C-8AC0-EE2E-BC3B-004339F3DDF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557814" y="3632026"/>
                  <a:ext cx="4032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44E352A-7655-52DE-EBED-8D1D7B6FC918}"/>
                    </a:ext>
                  </a:extLst>
                </p14:cNvPr>
                <p14:cNvContentPartPr/>
                <p14:nvPr/>
              </p14:nvContentPartPr>
              <p14:xfrm>
                <a:off x="6693894" y="4150426"/>
                <a:ext cx="223920" cy="1008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44E352A-7655-52DE-EBED-8D1D7B6FC9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685254" y="4141426"/>
                  <a:ext cx="2415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5BAF15-0A00-6875-739C-3B3C3C146B44}"/>
                    </a:ext>
                  </a:extLst>
                </p14:cNvPr>
                <p14:cNvContentPartPr/>
                <p14:nvPr/>
              </p14:nvContentPartPr>
              <p14:xfrm>
                <a:off x="6759414" y="4286146"/>
                <a:ext cx="280080" cy="61920"/>
              </p14:xfrm>
            </p:contentPart>
          </mc:Choice>
          <mc:Fallback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5BAF15-0A00-6875-739C-3B3C3C146B4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750414" y="4277146"/>
                  <a:ext cx="2977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F471957-20CD-1098-D453-AEEC09508DDB}"/>
                    </a:ext>
                  </a:extLst>
                </p14:cNvPr>
                <p14:cNvContentPartPr/>
                <p14:nvPr/>
              </p14:nvContentPartPr>
              <p14:xfrm>
                <a:off x="7386534" y="3511066"/>
                <a:ext cx="105480" cy="51840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F471957-20CD-1098-D453-AEEC09508DDB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77534" y="3502426"/>
                  <a:ext cx="123120" cy="53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841B25D-FAFD-7CB4-46A0-491EB153A3E4}"/>
                    </a:ext>
                  </a:extLst>
                </p14:cNvPr>
                <p14:cNvContentPartPr/>
                <p14:nvPr/>
              </p14:nvContentPartPr>
              <p14:xfrm>
                <a:off x="7122294" y="4056106"/>
                <a:ext cx="890640" cy="95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841B25D-FAFD-7CB4-46A0-491EB153A3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113654" y="4047466"/>
                  <a:ext cx="908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1A2ECC3-2E80-2813-79EE-E4F3980E9B04}"/>
                    </a:ext>
                  </a:extLst>
                </p14:cNvPr>
                <p14:cNvContentPartPr/>
                <p14:nvPr/>
              </p14:nvContentPartPr>
              <p14:xfrm>
                <a:off x="7254054" y="4363906"/>
                <a:ext cx="178200" cy="2340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1A2ECC3-2E80-2813-79EE-E4F3980E9B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45054" y="4354906"/>
                  <a:ext cx="195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1D92B3D-0BCF-6E8F-F54B-CFA373141613}"/>
                    </a:ext>
                  </a:extLst>
                </p14:cNvPr>
                <p14:cNvContentPartPr/>
                <p14:nvPr/>
              </p14:nvContentPartPr>
              <p14:xfrm>
                <a:off x="7468974" y="4336906"/>
                <a:ext cx="140400" cy="19368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1D92B3D-0BCF-6E8F-F54B-CFA37314161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59974" y="4328266"/>
                  <a:ext cx="158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3F2013-64E7-6F63-2011-DD2EB190D0F3}"/>
                    </a:ext>
                  </a:extLst>
                </p14:cNvPr>
                <p14:cNvContentPartPr/>
                <p14:nvPr/>
              </p14:nvContentPartPr>
              <p14:xfrm>
                <a:off x="7644294" y="4224586"/>
                <a:ext cx="88560" cy="2912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3F2013-64E7-6F63-2011-DD2EB190D0F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635294" y="4215586"/>
                  <a:ext cx="1062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3FBC61E-D4AC-10EA-EB78-605613C0B953}"/>
                    </a:ext>
                  </a:extLst>
                </p14:cNvPr>
                <p14:cNvContentPartPr/>
                <p14:nvPr/>
              </p14:nvContentPartPr>
              <p14:xfrm>
                <a:off x="7780734" y="4339066"/>
                <a:ext cx="164880" cy="12708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3FBC61E-D4AC-10EA-EB78-605613C0B95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771734" y="4330426"/>
                  <a:ext cx="182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E2778DF-A5A1-B5A2-2F7F-7CFB75FF0DB7}"/>
                    </a:ext>
                  </a:extLst>
                </p14:cNvPr>
                <p14:cNvContentPartPr/>
                <p14:nvPr/>
              </p14:nvContentPartPr>
              <p14:xfrm>
                <a:off x="7956414" y="4266706"/>
                <a:ext cx="37440" cy="441360"/>
              </p14:xfrm>
            </p:contentPart>
          </mc:Choice>
          <mc:Fallback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E2778DF-A5A1-B5A2-2F7F-7CFB75FF0DB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947414" y="4257706"/>
                  <a:ext cx="55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D698547-4134-BEFB-CB4C-6FF081D458C2}"/>
                    </a:ext>
                  </a:extLst>
                </p14:cNvPr>
                <p14:cNvContentPartPr/>
                <p14:nvPr/>
              </p14:nvContentPartPr>
              <p14:xfrm>
                <a:off x="8377974" y="4029106"/>
                <a:ext cx="140400" cy="3996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D698547-4134-BEFB-CB4C-6FF081D458C2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369334" y="4020106"/>
                  <a:ext cx="1580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B8A010D-B1AD-B93B-B9B9-B63A034AF4D5}"/>
                    </a:ext>
                  </a:extLst>
                </p14:cNvPr>
                <p14:cNvContentPartPr/>
                <p14:nvPr/>
              </p14:nvContentPartPr>
              <p14:xfrm>
                <a:off x="8407494" y="4171666"/>
                <a:ext cx="273960" cy="2556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B8A010D-B1AD-B93B-B9B9-B63A034AF4D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398494" y="4163026"/>
                  <a:ext cx="29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6B118E4-0472-6E1A-5A44-666C6A835C73}"/>
                    </a:ext>
                  </a:extLst>
                </p14:cNvPr>
                <p14:cNvContentPartPr/>
                <p14:nvPr/>
              </p14:nvContentPartPr>
              <p14:xfrm>
                <a:off x="8909694" y="3873226"/>
                <a:ext cx="202320" cy="35856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6B118E4-0472-6E1A-5A44-666C6A835C7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00694" y="3864586"/>
                  <a:ext cx="21996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EFD6BCE-BC76-E312-197D-10C20CAA6EE4}"/>
                    </a:ext>
                  </a:extLst>
                </p14:cNvPr>
                <p14:cNvContentPartPr/>
                <p14:nvPr/>
              </p14:nvContentPartPr>
              <p14:xfrm>
                <a:off x="9182934" y="3941626"/>
                <a:ext cx="192960" cy="23616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EFD6BCE-BC76-E312-197D-10C20CAA6E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173934" y="3932626"/>
                  <a:ext cx="2106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3B6EC333-F5B3-B139-A65D-64201D90557C}"/>
                    </a:ext>
                  </a:extLst>
                </p14:cNvPr>
                <p14:cNvContentPartPr/>
                <p14:nvPr/>
              </p14:nvContentPartPr>
              <p14:xfrm>
                <a:off x="9409374" y="3965746"/>
                <a:ext cx="360" cy="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3B6EC333-F5B3-B139-A65D-64201D90557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00734" y="3956746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5045FEC-2F58-6EFB-DD71-638366E0B5BA}"/>
                    </a:ext>
                  </a:extLst>
                </p14:cNvPr>
                <p14:cNvContentPartPr/>
                <p14:nvPr/>
              </p14:nvContentPartPr>
              <p14:xfrm>
                <a:off x="9383814" y="3917506"/>
                <a:ext cx="245880" cy="25272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5045FEC-2F58-6EFB-DD71-638366E0B5B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374814" y="3908866"/>
                  <a:ext cx="2635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8838A34-80AE-EF2C-5C17-4E5D8C5BF8F3}"/>
                    </a:ext>
                  </a:extLst>
                </p14:cNvPr>
                <p14:cNvContentPartPr/>
                <p14:nvPr/>
              </p14:nvContentPartPr>
              <p14:xfrm>
                <a:off x="9592254" y="3886546"/>
                <a:ext cx="177480" cy="21384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8838A34-80AE-EF2C-5C17-4E5D8C5BF8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83254" y="3877546"/>
                  <a:ext cx="1951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87A2F7A-8671-89D6-D3F5-788F884D65F5}"/>
                    </a:ext>
                  </a:extLst>
                </p14:cNvPr>
                <p14:cNvContentPartPr/>
                <p14:nvPr/>
              </p14:nvContentPartPr>
              <p14:xfrm>
                <a:off x="9801414" y="3916426"/>
                <a:ext cx="26280" cy="703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87A2F7A-8671-89D6-D3F5-788F884D65F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92414" y="3907786"/>
                  <a:ext cx="43920" cy="72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335830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239</Words>
  <Application>Microsoft Office PowerPoint</Application>
  <PresentationFormat>Widescreen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Cambria Math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Kuniega</dc:creator>
  <cp:lastModifiedBy>Michael Kuniega</cp:lastModifiedBy>
  <cp:revision>6</cp:revision>
  <dcterms:created xsi:type="dcterms:W3CDTF">2022-12-28T03:08:26Z</dcterms:created>
  <dcterms:modified xsi:type="dcterms:W3CDTF">2023-01-15T23:56:52Z</dcterms:modified>
</cp:coreProperties>
</file>